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5" r:id="rId1"/>
  </p:sldMasterIdLst>
  <p:notesMasterIdLst>
    <p:notesMasterId r:id="rId10"/>
  </p:notesMasterIdLst>
  <p:handoutMasterIdLst>
    <p:handoutMasterId r:id="rId11"/>
  </p:handoutMasterIdLst>
  <p:sldIdLst>
    <p:sldId id="910" r:id="rId2"/>
    <p:sldId id="898" r:id="rId3"/>
    <p:sldId id="907" r:id="rId4"/>
    <p:sldId id="909" r:id="rId5"/>
    <p:sldId id="900" r:id="rId6"/>
    <p:sldId id="908" r:id="rId7"/>
    <p:sldId id="906" r:id="rId8"/>
    <p:sldId id="903" r:id="rId9"/>
  </p:sldIdLst>
  <p:sldSz cx="9144000" cy="6858000" type="screen4x3"/>
  <p:notesSz cx="6734175" cy="98679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8" pos="2880" userDrawn="1">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F0D9"/>
    <a:srgbClr val="FFF2CC"/>
    <a:srgbClr val="00FF00"/>
    <a:srgbClr val="FEB5D4"/>
    <a:srgbClr val="85E249"/>
    <a:srgbClr val="DDA9C0"/>
    <a:srgbClr val="FEB5F4"/>
    <a:srgbClr val="FF00FF"/>
    <a:srgbClr val="FF66FF"/>
    <a:srgbClr val="D75C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48995" autoAdjust="0"/>
  </p:normalViewPr>
  <p:slideViewPr>
    <p:cSldViewPr snapToGrid="0">
      <p:cViewPr varScale="1">
        <p:scale>
          <a:sx n="45" d="100"/>
          <a:sy n="45" d="100"/>
        </p:scale>
        <p:origin x="1848" y="72"/>
      </p:cViewPr>
      <p:guideLst>
        <p:guide orient="horz" pos="2183"/>
        <p:guide pos="2880"/>
      </p:guideLst>
    </p:cSldViewPr>
  </p:slideViewPr>
  <p:notesTextViewPr>
    <p:cViewPr>
      <p:scale>
        <a:sx n="3" d="2"/>
        <a:sy n="3" d="2"/>
      </p:scale>
      <p:origin x="0" y="0"/>
    </p:cViewPr>
  </p:notesTextViewPr>
  <p:sorterViewPr>
    <p:cViewPr varScale="1">
      <p:scale>
        <a:sx n="1" d="1"/>
        <a:sy n="1" d="1"/>
      </p:scale>
      <p:origin x="0" y="0"/>
    </p:cViewPr>
  </p:sorterViewPr>
  <p:notesViewPr>
    <p:cSldViewPr snapToGrid="0" showGuides="1">
      <p:cViewPr varScale="1">
        <p:scale>
          <a:sx n="77" d="100"/>
          <a:sy n="77" d="100"/>
        </p:scale>
        <p:origin x="3294" y="78"/>
      </p:cViewPr>
      <p:guideLst>
        <p:guide orient="horz" pos="3108"/>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スライド イメージのプレースホルダー 4"/>
          <p:cNvSpPr>
            <a:spLocks noGrp="1"/>
          </p:cNvSpPr>
          <p:nvPr>
            <p:ph type="sldNum" sz="quarter" idx="3"/>
          </p:nvPr>
        </p:nvSpPr>
        <p:spPr>
          <a:xfrm>
            <a:off x="3814483" y="9372792"/>
            <a:ext cx="2918143" cy="493395"/>
          </a:xfrm>
          <a:prstGeom prst="rect">
            <a:avLst/>
          </a:prstGeom>
        </p:spPr>
        <p:txBody>
          <a:bodyPr vert="horz" lIns="91341" tIns="45675" rIns="91341" bIns="45675" rtlCol="0" anchor="b"/>
          <a:lstStyle>
            <a:lvl1pPr algn="r" latinLnBrk="0">
              <a:defRPr kumimoji="1" lang="ja-JP" sz="1200"/>
            </a:lvl1pPr>
          </a:lstStyle>
          <a:p>
            <a:fld id="{A850423A-8BCE-448E-A97B-03A88B2B12C1}" type="slidenum">
              <a:rPr kumimoji="1" lang="en-US" altLang="ja-JP"/>
              <a:pPr/>
              <a:t>‹#›</a:t>
            </a:fld>
            <a:endParaRPr kumimoji="1" lang="ja-JP"/>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スライド イメージのプレースホルダー 3"/>
          <p:cNvSpPr>
            <a:spLocks noGrp="1" noRot="1" noChangeAspect="1"/>
          </p:cNvSpPr>
          <p:nvPr>
            <p:ph type="sldImg" idx="2"/>
          </p:nvPr>
        </p:nvSpPr>
        <p:spPr>
          <a:xfrm>
            <a:off x="966788" y="214313"/>
            <a:ext cx="4800600" cy="3600450"/>
          </a:xfrm>
          <a:prstGeom prst="rect">
            <a:avLst/>
          </a:prstGeom>
          <a:noFill/>
          <a:ln w="12700">
            <a:solidFill>
              <a:prstClr val="black"/>
            </a:solidFill>
          </a:ln>
        </p:spPr>
        <p:txBody>
          <a:bodyPr vert="horz" lIns="91341" tIns="45675" rIns="91341" bIns="45675" rtlCol="0" anchor="ctr"/>
          <a:lstStyle/>
          <a:p>
            <a:endParaRPr kumimoji="1" lang="ja-JP"/>
          </a:p>
        </p:txBody>
      </p:sp>
      <p:sp>
        <p:nvSpPr>
          <p:cNvPr id="5" name="メモのプレースホルダー 4"/>
          <p:cNvSpPr>
            <a:spLocks noGrp="1"/>
          </p:cNvSpPr>
          <p:nvPr>
            <p:ph type="body" sz="quarter" idx="3"/>
          </p:nvPr>
        </p:nvSpPr>
        <p:spPr>
          <a:xfrm>
            <a:off x="487087" y="3960000"/>
            <a:ext cx="5760000" cy="5400000"/>
          </a:xfrm>
          <a:prstGeom prst="rect">
            <a:avLst/>
          </a:prstGeom>
        </p:spPr>
        <p:txBody>
          <a:bodyPr vert="horz" lIns="91341" tIns="45675" rIns="91341" bIns="45675" rtlCol="0"/>
          <a:lstStyle/>
          <a:p>
            <a:pPr lvl="0"/>
            <a:r>
              <a:rPr kumimoji="1" lang="ja-JP" dirty="0"/>
              <a:t>マスター テキストのスタイルを編集するには、ここをクリック</a:t>
            </a:r>
          </a:p>
          <a:p>
            <a:pPr lvl="1"/>
            <a:r>
              <a:rPr kumimoji="1" lang="ja-JP" dirty="0"/>
              <a:t>第 2 レベル</a:t>
            </a:r>
          </a:p>
          <a:p>
            <a:pPr lvl="2"/>
            <a:r>
              <a:rPr kumimoji="1" lang="ja-JP" dirty="0"/>
              <a:t>第 3 レベル</a:t>
            </a:r>
          </a:p>
          <a:p>
            <a:pPr lvl="3"/>
            <a:r>
              <a:rPr kumimoji="1" lang="ja-JP" dirty="0"/>
              <a:t>第 4 レベル</a:t>
            </a:r>
          </a:p>
          <a:p>
            <a:pPr lvl="4"/>
            <a:r>
              <a:rPr kumimoji="1" lang="ja-JP" dirty="0"/>
              <a:t>第 5 レベル</a:t>
            </a:r>
          </a:p>
        </p:txBody>
      </p:sp>
      <p:sp>
        <p:nvSpPr>
          <p:cNvPr id="9" name="スライド番号プレースホルダー 8"/>
          <p:cNvSpPr>
            <a:spLocks noGrp="1"/>
          </p:cNvSpPr>
          <p:nvPr>
            <p:ph type="sldNum" sz="quarter" idx="5"/>
          </p:nvPr>
        </p:nvSpPr>
        <p:spPr>
          <a:xfrm>
            <a:off x="3813864" y="9372680"/>
            <a:ext cx="2918724" cy="495220"/>
          </a:xfrm>
          <a:prstGeom prst="rect">
            <a:avLst/>
          </a:prstGeom>
        </p:spPr>
        <p:txBody>
          <a:bodyPr vert="horz" lIns="91341" tIns="45675" rIns="91341" bIns="45675" rtlCol="0" anchor="b"/>
          <a:lstStyle>
            <a:lvl1pPr algn="r">
              <a:defRPr sz="1600">
                <a:latin typeface="ＭＳ Ｐゴシック" panose="020B0600070205080204" pitchFamily="50" charset="-128"/>
                <a:ea typeface="ＭＳ Ｐゴシック" panose="020B0600070205080204" pitchFamily="50" charset="-128"/>
              </a:defRPr>
            </a:lvl1pPr>
          </a:lstStyle>
          <a:p>
            <a:fld id="{A78EA8E3-FCAF-4FF0-AA7A-72A52FB0A862}" type="slidenum">
              <a:rPr kumimoji="1" lang="ja-JP" altLang="en-US" smtClean="0"/>
              <a:pPr/>
              <a:t>‹#›</a:t>
            </a:fld>
            <a:endParaRPr kumimoji="1" lang="ja-JP" altLang="en-US"/>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lang="ja-JP" sz="1400" kern="1200">
        <a:solidFill>
          <a:schemeClr val="tx1"/>
        </a:solidFill>
        <a:latin typeface="+mn-lt"/>
        <a:ea typeface="+mn-ea"/>
        <a:cs typeface="+mn-cs"/>
      </a:defRPr>
    </a:lvl1pPr>
    <a:lvl2pPr marL="457200" algn="l" defTabSz="914400" rtl="0" eaLnBrk="1" latinLnBrk="0" hangingPunct="1">
      <a:defRPr kumimoji="1" lang="ja-JP" sz="1400" kern="1200">
        <a:solidFill>
          <a:schemeClr val="tx1"/>
        </a:solidFill>
        <a:latin typeface="+mn-lt"/>
        <a:ea typeface="+mn-ea"/>
        <a:cs typeface="+mn-cs"/>
      </a:defRPr>
    </a:lvl2pPr>
    <a:lvl3pPr marL="914400" algn="l" defTabSz="914400" rtl="0" eaLnBrk="1" latinLnBrk="0" hangingPunct="1">
      <a:defRPr kumimoji="1" lang="ja-JP" sz="1400" kern="1200">
        <a:solidFill>
          <a:schemeClr val="tx1"/>
        </a:solidFill>
        <a:latin typeface="+mn-lt"/>
        <a:ea typeface="+mn-ea"/>
        <a:cs typeface="+mn-cs"/>
      </a:defRPr>
    </a:lvl3pPr>
    <a:lvl4pPr marL="1371600" algn="l" defTabSz="914400" rtl="0" eaLnBrk="1" latinLnBrk="0" hangingPunct="1">
      <a:defRPr kumimoji="1" lang="ja-JP" sz="1400" kern="1200">
        <a:solidFill>
          <a:schemeClr val="tx1"/>
        </a:solidFill>
        <a:latin typeface="+mn-lt"/>
        <a:ea typeface="+mn-ea"/>
        <a:cs typeface="+mn-cs"/>
      </a:defRPr>
    </a:lvl4pPr>
    <a:lvl5pPr marL="1828800" algn="l" defTabSz="914400" rtl="0" eaLnBrk="1" latinLnBrk="0" hangingPunct="1">
      <a:defRPr kumimoji="1" lang="ja-JP" sz="1400" kern="1200">
        <a:solidFill>
          <a:schemeClr val="tx1"/>
        </a:solidFill>
        <a:latin typeface="+mn-lt"/>
        <a:ea typeface="+mn-ea"/>
        <a:cs typeface="+mn-cs"/>
      </a:defRPr>
    </a:lvl5pPr>
    <a:lvl6pPr marL="2286000" algn="l" defTabSz="914400" rtl="0" eaLnBrk="1" latinLnBrk="0" hangingPunct="1">
      <a:defRPr kumimoji="1" lang="ja-JP" sz="1200" kern="1200">
        <a:solidFill>
          <a:schemeClr val="tx1"/>
        </a:solidFill>
        <a:latin typeface="+mn-lt"/>
        <a:ea typeface="+mn-ea"/>
        <a:cs typeface="+mn-cs"/>
      </a:defRPr>
    </a:lvl6pPr>
    <a:lvl7pPr marL="2743200" algn="l" defTabSz="914400" rtl="0" eaLnBrk="1" latinLnBrk="0" hangingPunct="1">
      <a:defRPr kumimoji="1" lang="ja-JP" sz="1200" kern="1200">
        <a:solidFill>
          <a:schemeClr val="tx1"/>
        </a:solidFill>
        <a:latin typeface="+mn-lt"/>
        <a:ea typeface="+mn-ea"/>
        <a:cs typeface="+mn-cs"/>
      </a:defRPr>
    </a:lvl7pPr>
    <a:lvl8pPr marL="3200400" algn="l" defTabSz="914400" rtl="0" eaLnBrk="1" latinLnBrk="0" hangingPunct="1">
      <a:defRPr kumimoji="1" lang="ja-JP" sz="1200" kern="1200">
        <a:solidFill>
          <a:schemeClr val="tx1"/>
        </a:solidFill>
        <a:latin typeface="+mn-lt"/>
        <a:ea typeface="+mn-ea"/>
        <a:cs typeface="+mn-cs"/>
      </a:defRPr>
    </a:lvl8pPr>
    <a:lvl9pPr marL="3657600" algn="l" defTabSz="914400" rtl="0" eaLnBrk="1" latinLnBrk="0" hangingPunct="1">
      <a:defRPr kumimoji="1" lang="ja-JP"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0113" y="214313"/>
            <a:ext cx="4933950" cy="3700462"/>
          </a:xfrm>
        </p:spPr>
      </p:sp>
      <p:sp>
        <p:nvSpPr>
          <p:cNvPr id="3" name="ノート プレースホルダー 2"/>
          <p:cNvSpPr>
            <a:spLocks noGrp="1"/>
          </p:cNvSpPr>
          <p:nvPr>
            <p:ph type="body" idx="1"/>
          </p:nvPr>
        </p:nvSpPr>
        <p:spPr/>
        <p:txBody>
          <a:bodyPr/>
          <a:lstStyle/>
          <a:p>
            <a:pPr>
              <a:lnSpc>
                <a:spcPct val="100000"/>
              </a:lnSpc>
            </a:pPr>
            <a:endParaRPr kumimoji="1" lang="en-US" altLang="ja-JP" dirty="0">
              <a:latin typeface="ＭＳ Ｐゴシック" panose="020B0600070205080204" pitchFamily="50" charset="-128"/>
              <a:ea typeface="ＭＳ Ｐゴシック" panose="020B0600070205080204" pitchFamily="50" charset="-128"/>
            </a:endParaRPr>
          </a:p>
        </p:txBody>
      </p:sp>
      <p:sp>
        <p:nvSpPr>
          <p:cNvPr id="5" name="スライド番号プレースホルダー 4"/>
          <p:cNvSpPr>
            <a:spLocks noGrp="1"/>
          </p:cNvSpPr>
          <p:nvPr>
            <p:ph type="sldNum" sz="quarter" idx="10"/>
          </p:nvPr>
        </p:nvSpPr>
        <p:spPr/>
        <p:txBody>
          <a:bodyPr/>
          <a:lstStyle/>
          <a:p>
            <a:fld id="{A78EA8E3-FCAF-4FF0-AA7A-72A52FB0A862}" type="slidenum">
              <a:rPr kumimoji="1" lang="ja-JP" altLang="en-US" smtClean="0"/>
              <a:pPr/>
              <a:t>1</a:t>
            </a:fld>
            <a:endParaRPr kumimoji="1" lang="ja-JP" altLang="en-US"/>
          </a:p>
        </p:txBody>
      </p:sp>
    </p:spTree>
    <p:extLst>
      <p:ext uri="{BB962C8B-B14F-4D97-AF65-F5344CB8AC3E}">
        <p14:creationId xmlns:p14="http://schemas.microsoft.com/office/powerpoint/2010/main" val="3396735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033">
              <a:defRPr/>
            </a:pPr>
            <a:r>
              <a:rPr lang="ja-JP" altLang="en-US" dirty="0" smtClean="0">
                <a:latin typeface="ＭＳ Ｐゴシック" panose="020B0600070205080204" pitchFamily="50" charset="-128"/>
                <a:ea typeface="ＭＳ Ｐゴシック" panose="020B0600070205080204" pitchFamily="50" charset="-128"/>
              </a:rPr>
              <a:t>ある日、</a:t>
            </a:r>
            <a:r>
              <a:rPr lang="en-US" altLang="ja-JP" dirty="0" smtClean="0">
                <a:latin typeface="ＭＳ Ｐゴシック" panose="020B0600070205080204" pitchFamily="50" charset="-128"/>
                <a:ea typeface="ＭＳ Ｐゴシック" panose="020B0600070205080204" pitchFamily="50" charset="-128"/>
              </a:rPr>
              <a:t>A</a:t>
            </a:r>
            <a:r>
              <a:rPr lang="ja-JP" altLang="en-US" dirty="0" err="1" smtClean="0">
                <a:latin typeface="ＭＳ Ｐゴシック" panose="020B0600070205080204" pitchFamily="50" charset="-128"/>
                <a:ea typeface="ＭＳ Ｐゴシック" panose="020B0600070205080204" pitchFamily="50" charset="-128"/>
              </a:rPr>
              <a:t>さんは</a:t>
            </a:r>
            <a:r>
              <a:rPr lang="ja-JP" altLang="en-US" dirty="0" smtClean="0">
                <a:latin typeface="ＭＳ Ｐゴシック" panose="020B0600070205080204" pitchFamily="50" charset="-128"/>
                <a:ea typeface="ＭＳ Ｐゴシック" panose="020B0600070205080204" pitchFamily="50" charset="-128"/>
              </a:rPr>
              <a:t>友達の</a:t>
            </a:r>
            <a:r>
              <a:rPr lang="en-US" altLang="ja-JP" dirty="0" smtClean="0">
                <a:latin typeface="ＭＳ Ｐゴシック" panose="020B0600070205080204" pitchFamily="50" charset="-128"/>
                <a:ea typeface="ＭＳ Ｐゴシック" panose="020B0600070205080204" pitchFamily="50" charset="-128"/>
              </a:rPr>
              <a:t>B</a:t>
            </a:r>
            <a:r>
              <a:rPr lang="ja-JP" altLang="en-US" dirty="0" err="1" smtClean="0">
                <a:latin typeface="ＭＳ Ｐゴシック" panose="020B0600070205080204" pitchFamily="50" charset="-128"/>
                <a:ea typeface="ＭＳ Ｐゴシック" panose="020B0600070205080204" pitchFamily="50" charset="-128"/>
              </a:rPr>
              <a:t>さんと</a:t>
            </a:r>
            <a:r>
              <a:rPr lang="ja-JP" altLang="en-US" dirty="0" smtClean="0">
                <a:latin typeface="ＭＳ Ｐゴシック" panose="020B0600070205080204" pitchFamily="50" charset="-128"/>
                <a:ea typeface="ＭＳ Ｐゴシック" panose="020B0600070205080204" pitchFamily="50" charset="-128"/>
              </a:rPr>
              <a:t>メッセージのやり取りをしているうちにけんかになり、軽い気持ちで「死ね」・「殺すぞ」などの書き込みをしてしまいました。</a:t>
            </a:r>
            <a:endParaRPr lang="en-US" altLang="ja-JP" dirty="0" smtClean="0">
              <a:latin typeface="ＭＳ Ｐゴシック" panose="020B0600070205080204" pitchFamily="50" charset="-128"/>
              <a:ea typeface="ＭＳ Ｐゴシック" panose="020B0600070205080204" pitchFamily="50" charset="-128"/>
            </a:endParaRPr>
          </a:p>
          <a:p>
            <a:pPr defTabSz="914033">
              <a:defRPr/>
            </a:pPr>
            <a:endParaRPr lang="en-US" altLang="ja-JP" dirty="0">
              <a:latin typeface="ＭＳ Ｐゴシック" panose="020B0600070205080204" pitchFamily="50" charset="-128"/>
              <a:ea typeface="ＭＳ Ｐゴシック" panose="020B0600070205080204" pitchFamily="50" charset="-128"/>
            </a:endParaRPr>
          </a:p>
          <a:p>
            <a:pPr defTabSz="914033">
              <a:defRPr/>
            </a:pP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質問</a:t>
            </a:r>
            <a:r>
              <a:rPr lang="en-US" altLang="ja-JP" dirty="0">
                <a:latin typeface="ＭＳ Ｐゴシック" panose="020B0600070205080204" pitchFamily="50" charset="-128"/>
                <a:ea typeface="ＭＳ Ｐゴシック" panose="020B0600070205080204" pitchFamily="50" charset="-128"/>
              </a:rPr>
              <a:t>】</a:t>
            </a:r>
          </a:p>
          <a:p>
            <a:pPr defTabSz="914033">
              <a:defRPr/>
            </a:pPr>
            <a:r>
              <a:rPr lang="ja-JP" altLang="en-US" dirty="0" smtClean="0">
                <a:latin typeface="ＭＳ Ｐゴシック" panose="020B0600070205080204" pitchFamily="50" charset="-128"/>
                <a:ea typeface="ＭＳ Ｐゴシック" panose="020B0600070205080204" pitchFamily="50" charset="-128"/>
              </a:rPr>
              <a:t>★もし、あなたがこの</a:t>
            </a:r>
            <a:r>
              <a:rPr lang="ja-JP" altLang="en-US" dirty="0">
                <a:latin typeface="ＭＳ Ｐゴシック" panose="020B0600070205080204" pitchFamily="50" charset="-128"/>
                <a:ea typeface="ＭＳ Ｐゴシック" panose="020B0600070205080204" pitchFamily="50" charset="-128"/>
              </a:rPr>
              <a:t>ような書き込みをされたら</a:t>
            </a:r>
            <a:r>
              <a:rPr lang="ja-JP" altLang="en-US" dirty="0" smtClean="0">
                <a:latin typeface="ＭＳ Ｐゴシック" panose="020B0600070205080204" pitchFamily="50" charset="-128"/>
                <a:ea typeface="ＭＳ Ｐゴシック" panose="020B0600070205080204" pitchFamily="50" charset="-128"/>
              </a:rPr>
              <a:t>、どの</a:t>
            </a:r>
            <a:r>
              <a:rPr lang="ja-JP" altLang="en-US" dirty="0">
                <a:latin typeface="ＭＳ Ｐゴシック" panose="020B0600070205080204" pitchFamily="50" charset="-128"/>
                <a:ea typeface="ＭＳ Ｐゴシック" panose="020B0600070205080204" pitchFamily="50" charset="-128"/>
              </a:rPr>
              <a:t>ような気持ちになりますか？</a:t>
            </a:r>
            <a:endParaRPr lang="en-US" altLang="ja-JP" dirty="0">
              <a:latin typeface="ＭＳ Ｐゴシック" panose="020B0600070205080204" pitchFamily="50" charset="-128"/>
              <a:ea typeface="ＭＳ Ｐゴシック" panose="020B0600070205080204" pitchFamily="50" charset="-128"/>
            </a:endParaRPr>
          </a:p>
          <a:p>
            <a:pPr defTabSz="914033">
              <a:defRPr/>
            </a:pPr>
            <a:endParaRPr lang="en-US" altLang="ja-JP" dirty="0">
              <a:latin typeface="ＭＳ Ｐゴシック" panose="020B0600070205080204" pitchFamily="50" charset="-128"/>
              <a:ea typeface="ＭＳ Ｐゴシック" panose="020B0600070205080204" pitchFamily="50" charset="-128"/>
            </a:endParaRPr>
          </a:p>
          <a:p>
            <a:pPr defTabSz="914033">
              <a:defRPr/>
            </a:pPr>
            <a:r>
              <a:rPr lang="en-US" altLang="ja-JP" dirty="0" smtClean="0">
                <a:latin typeface="ＭＳ Ｐゴシック" panose="020B0600070205080204" pitchFamily="50" charset="-128"/>
                <a:ea typeface="ＭＳ Ｐゴシック" panose="020B0600070205080204" pitchFamily="50" charset="-128"/>
              </a:rPr>
              <a:t>【</a:t>
            </a:r>
            <a:r>
              <a:rPr lang="ja-JP" altLang="en-US" dirty="0" smtClean="0">
                <a:latin typeface="ＭＳ Ｐゴシック" panose="020B0600070205080204" pitchFamily="50" charset="-128"/>
                <a:ea typeface="ＭＳ Ｐゴシック" panose="020B0600070205080204" pitchFamily="50" charset="-128"/>
              </a:rPr>
              <a:t>回答例</a:t>
            </a:r>
            <a:r>
              <a:rPr lang="en-US" altLang="ja-JP" dirty="0" smtClean="0">
                <a:latin typeface="ＭＳ Ｐゴシック" panose="020B0600070205080204" pitchFamily="50" charset="-128"/>
                <a:ea typeface="ＭＳ Ｐゴシック" panose="020B0600070205080204" pitchFamily="50" charset="-128"/>
              </a:rPr>
              <a:t>】</a:t>
            </a:r>
          </a:p>
          <a:p>
            <a:pPr defTabSz="914033">
              <a:defRPr/>
            </a:pPr>
            <a:r>
              <a:rPr lang="ja-JP" altLang="en-US" dirty="0" smtClean="0">
                <a:latin typeface="ＭＳ Ｐゴシック" panose="020B0600070205080204" pitchFamily="50" charset="-128"/>
                <a:ea typeface="ＭＳ Ｐゴシック" panose="020B0600070205080204" pitchFamily="50" charset="-128"/>
              </a:rPr>
              <a:t>・怖い気持ち</a:t>
            </a:r>
            <a:endParaRPr lang="en-US" altLang="ja-JP" dirty="0" smtClean="0">
              <a:latin typeface="ＭＳ Ｐゴシック" panose="020B0600070205080204" pitchFamily="50" charset="-128"/>
              <a:ea typeface="ＭＳ Ｐゴシック" panose="020B0600070205080204" pitchFamily="50" charset="-128"/>
            </a:endParaRPr>
          </a:p>
          <a:p>
            <a:pPr defTabSz="914033">
              <a:defRPr/>
            </a:pPr>
            <a:r>
              <a:rPr lang="ja-JP" altLang="en-US" dirty="0" smtClean="0">
                <a:latin typeface="ＭＳ Ｐゴシック" panose="020B0600070205080204" pitchFamily="50" charset="-128"/>
                <a:ea typeface="ＭＳ Ｐゴシック" panose="020B0600070205080204" pitchFamily="50" charset="-128"/>
              </a:rPr>
              <a:t>・いやな気持ち</a:t>
            </a:r>
            <a:endParaRPr lang="en-US" altLang="ja-JP" dirty="0" smtClean="0">
              <a:latin typeface="ＭＳ Ｐゴシック" panose="020B0600070205080204" pitchFamily="50" charset="-128"/>
              <a:ea typeface="ＭＳ Ｐゴシック" panose="020B0600070205080204" pitchFamily="50" charset="-128"/>
            </a:endParaRPr>
          </a:p>
          <a:p>
            <a:pPr defTabSz="914033">
              <a:defRPr/>
            </a:pPr>
            <a:r>
              <a:rPr lang="ja-JP" altLang="en-US" dirty="0" smtClean="0">
                <a:latin typeface="ＭＳ Ｐゴシック" panose="020B0600070205080204" pitchFamily="50" charset="-128"/>
                <a:ea typeface="ＭＳ Ｐゴシック" panose="020B0600070205080204" pitchFamily="50" charset="-128"/>
              </a:rPr>
              <a:t>・悲しい気持ち</a:t>
            </a:r>
            <a:endParaRPr lang="en-US" altLang="ja-JP" dirty="0" smtClean="0">
              <a:latin typeface="ＭＳ Ｐゴシック" panose="020B0600070205080204" pitchFamily="50" charset="-128"/>
              <a:ea typeface="ＭＳ Ｐゴシック" panose="020B0600070205080204" pitchFamily="50" charset="-128"/>
            </a:endParaRPr>
          </a:p>
          <a:p>
            <a:pPr defTabSz="914033">
              <a:defRPr/>
            </a:pPr>
            <a:r>
              <a:rPr lang="ja-JP" altLang="en-US" dirty="0" smtClean="0">
                <a:latin typeface="ＭＳ Ｐゴシック" panose="020B0600070205080204" pitchFamily="50" charset="-128"/>
                <a:ea typeface="ＭＳ Ｐゴシック" panose="020B0600070205080204" pitchFamily="50" charset="-128"/>
              </a:rPr>
              <a:t>・明日学校で何をされるか心配</a:t>
            </a:r>
            <a:endParaRPr lang="en-US" altLang="ja-JP" dirty="0">
              <a:latin typeface="ＭＳ Ｐゴシック" panose="020B0600070205080204" pitchFamily="50" charset="-128"/>
              <a:ea typeface="ＭＳ Ｐゴシック" panose="020B0600070205080204" pitchFamily="50" charset="-128"/>
            </a:endParaRPr>
          </a:p>
          <a:p>
            <a:endParaRPr kumimoji="1" lang="ja-JP" altLang="en-US" dirty="0">
              <a:latin typeface="ＭＳ Ｐゴシック" panose="020B0600070205080204" pitchFamily="50" charset="-128"/>
              <a:ea typeface="ＭＳ Ｐゴシック" panose="020B0600070205080204" pitchFamily="50" charset="-128"/>
            </a:endParaRPr>
          </a:p>
        </p:txBody>
      </p:sp>
      <p:sp>
        <p:nvSpPr>
          <p:cNvPr id="5" name="スライド番号プレースホルダー 4"/>
          <p:cNvSpPr>
            <a:spLocks noGrp="1"/>
          </p:cNvSpPr>
          <p:nvPr>
            <p:ph type="sldNum" sz="quarter" idx="10"/>
          </p:nvPr>
        </p:nvSpPr>
        <p:spPr/>
        <p:txBody>
          <a:bodyPr/>
          <a:lstStyle/>
          <a:p>
            <a:fld id="{A78EA8E3-FCAF-4FF0-AA7A-72A52FB0A862}" type="slidenum">
              <a:rPr kumimoji="1" lang="ja-JP" altLang="en-US" smtClean="0"/>
              <a:pPr/>
              <a:t>2</a:t>
            </a:fld>
            <a:endParaRPr kumimoji="1" lang="ja-JP" altLang="en-US"/>
          </a:p>
        </p:txBody>
      </p:sp>
    </p:spTree>
    <p:extLst>
      <p:ext uri="{BB962C8B-B14F-4D97-AF65-F5344CB8AC3E}">
        <p14:creationId xmlns:p14="http://schemas.microsoft.com/office/powerpoint/2010/main" val="3398908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smtClean="0"/>
              <a:t>では、書き込みをするときに大切なことは、どのようなことでしょうか？</a:t>
            </a:r>
            <a:endParaRPr lang="en-US" altLang="ja-JP" dirty="0" smtClean="0"/>
          </a:p>
          <a:p>
            <a:pPr defTabSz="914308">
              <a:defRPr/>
            </a:pPr>
            <a:r>
              <a:rPr lang="ja-JP" altLang="en-US" dirty="0" smtClean="0"/>
              <a:t>★インターネットやスマートフォンでは相手の顔が見えないので、普段言えないようなことも、軽い気持ちで書き込んでしまう可能性が高いと言われています。</a:t>
            </a:r>
          </a:p>
          <a:p>
            <a:endParaRPr lang="en-US" altLang="ja-JP" dirty="0" smtClean="0"/>
          </a:p>
          <a:p>
            <a:r>
              <a:rPr lang="ja-JP" altLang="en-US" dirty="0" smtClean="0"/>
              <a:t>相手を脅すようなメッセージは、絶対に書き込んではいけません。</a:t>
            </a:r>
            <a:endParaRPr lang="en-US" altLang="ja-JP" dirty="0" smtClean="0"/>
          </a:p>
          <a:p>
            <a:r>
              <a:rPr lang="ja-JP" altLang="en-US" dirty="0" smtClean="0"/>
              <a:t>「もし、自分が受け取ったらどのような気持ちになるか」ということを考えることが大切です。</a:t>
            </a:r>
            <a:endParaRPr lang="en-US" altLang="ja-JP" dirty="0" smtClean="0"/>
          </a:p>
          <a:p>
            <a:endParaRPr lang="en-US" altLang="ja-JP" dirty="0" smtClean="0"/>
          </a:p>
          <a:p>
            <a:r>
              <a:rPr lang="ja-JP" altLang="en-US" dirty="0" smtClean="0"/>
              <a:t>そのためには★相手のことを考え、人を傷つける言葉を使わないということが必要です。</a:t>
            </a:r>
            <a:endParaRPr lang="en-US" altLang="ja-JP" dirty="0" smtClean="0"/>
          </a:p>
          <a:p>
            <a:endParaRPr lang="en-US" altLang="ja-JP" dirty="0" smtClean="0"/>
          </a:p>
          <a:p>
            <a:endParaRPr lang="ja-JP" altLang="en-US" dirty="0"/>
          </a:p>
        </p:txBody>
      </p:sp>
      <p:sp>
        <p:nvSpPr>
          <p:cNvPr id="5" name="スライド番号プレースホルダー 4"/>
          <p:cNvSpPr>
            <a:spLocks noGrp="1"/>
          </p:cNvSpPr>
          <p:nvPr>
            <p:ph type="sldNum" sz="quarter" idx="10"/>
          </p:nvPr>
        </p:nvSpPr>
        <p:spPr/>
        <p:txBody>
          <a:bodyPr/>
          <a:lstStyle/>
          <a:p>
            <a:fld id="{A78EA8E3-FCAF-4FF0-AA7A-72A52FB0A862}" type="slidenum">
              <a:rPr lang="ja-JP" altLang="en-US" smtClean="0"/>
              <a:pPr/>
              <a:t>3</a:t>
            </a:fld>
            <a:endParaRPr lang="ja-JP" altLang="en-US"/>
          </a:p>
        </p:txBody>
      </p:sp>
      <p:sp>
        <p:nvSpPr>
          <p:cNvPr id="7" name="スライド イメージ プレースホルダー 6"/>
          <p:cNvSpPr>
            <a:spLocks noGrp="1" noRot="1" noChangeAspect="1"/>
          </p:cNvSpPr>
          <p:nvPr>
            <p:ph type="sldImg"/>
          </p:nvPr>
        </p:nvSpPr>
        <p:spPr/>
      </p:sp>
    </p:spTree>
    <p:extLst>
      <p:ext uri="{BB962C8B-B14F-4D97-AF65-F5344CB8AC3E}">
        <p14:creationId xmlns:p14="http://schemas.microsoft.com/office/powerpoint/2010/main" val="1877261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6788" y="214313"/>
            <a:ext cx="4800600" cy="3600450"/>
          </a:xfrm>
        </p:spPr>
      </p:sp>
      <p:sp>
        <p:nvSpPr>
          <p:cNvPr id="3" name="ノート プレースホルダー 2"/>
          <p:cNvSpPr>
            <a:spLocks noGrp="1"/>
          </p:cNvSpPr>
          <p:nvPr>
            <p:ph type="body" idx="1"/>
          </p:nvPr>
        </p:nvSpPr>
        <p:spPr/>
        <p:txBody>
          <a:bodyPr/>
          <a:lstStyle/>
          <a:p>
            <a:r>
              <a:rPr kumimoji="1" lang="ja-JP" altLang="en-US" dirty="0" smtClean="0">
                <a:latin typeface="ＭＳ Ｐゴシック" panose="020B0600070205080204" pitchFamily="50" charset="-128"/>
                <a:ea typeface="ＭＳ Ｐゴシック" panose="020B0600070205080204" pitchFamily="50" charset="-128"/>
              </a:rPr>
              <a:t>逆に、</a:t>
            </a:r>
            <a:r>
              <a:rPr kumimoji="1" lang="ja-JP" altLang="en-US" dirty="0">
                <a:latin typeface="ＭＳ Ｐゴシック" panose="020B0600070205080204" pitchFamily="50" charset="-128"/>
                <a:ea typeface="ＭＳ Ｐゴシック" panose="020B0600070205080204" pitchFamily="50" charset="-128"/>
              </a:rPr>
              <a:t>相手を脅すようなメッセージを見かけたり、自分が</a:t>
            </a:r>
            <a:r>
              <a:rPr kumimoji="1" lang="ja-JP" altLang="en-US" dirty="0" smtClean="0">
                <a:latin typeface="ＭＳ Ｐゴシック" panose="020B0600070205080204" pitchFamily="50" charset="-128"/>
                <a:ea typeface="ＭＳ Ｐゴシック" panose="020B0600070205080204" pitchFamily="50" charset="-128"/>
              </a:rPr>
              <a:t>受け取ったりした場合について説明します。</a:t>
            </a:r>
            <a:endParaRPr kumimoji="1" lang="en-US" altLang="ja-JP" dirty="0">
              <a:latin typeface="ＭＳ Ｐゴシック" panose="020B0600070205080204" pitchFamily="50" charset="-128"/>
              <a:ea typeface="ＭＳ Ｐゴシック" panose="020B0600070205080204" pitchFamily="50" charset="-128"/>
            </a:endParaRPr>
          </a:p>
          <a:p>
            <a:endParaRPr kumimoji="1" lang="en-US" altLang="ja-JP" dirty="0">
              <a:latin typeface="ＭＳ Ｐゴシック" panose="020B0600070205080204" pitchFamily="50" charset="-128"/>
              <a:ea typeface="ＭＳ Ｐゴシック" panose="020B0600070205080204" pitchFamily="50" charset="-128"/>
            </a:endParaRPr>
          </a:p>
          <a:p>
            <a:r>
              <a:rPr kumimoji="1" lang="ja-JP" altLang="en-US" dirty="0" smtClean="0">
                <a:latin typeface="ＭＳ Ｐゴシック" panose="020B0600070205080204" pitchFamily="50" charset="-128"/>
                <a:ea typeface="ＭＳ Ｐゴシック" panose="020B0600070205080204" pitchFamily="50" charset="-128"/>
              </a:rPr>
              <a:t>まず、</a:t>
            </a:r>
            <a:r>
              <a:rPr kumimoji="1" lang="ja-JP" altLang="en-US" dirty="0">
                <a:latin typeface="ＭＳ Ｐゴシック" panose="020B0600070205080204" pitchFamily="50" charset="-128"/>
                <a:ea typeface="ＭＳ Ｐゴシック" panose="020B0600070205080204" pitchFamily="50" charset="-128"/>
              </a:rPr>
              <a:t>書き込まれている内容を、</a:t>
            </a:r>
            <a:r>
              <a:rPr kumimoji="1" lang="ja-JP" altLang="en-US" dirty="0" smtClean="0">
                <a:latin typeface="ＭＳ Ｐゴシック" panose="020B0600070205080204" pitchFamily="50" charset="-128"/>
                <a:ea typeface="ＭＳ Ｐゴシック" panose="020B0600070205080204" pitchFamily="50" charset="-128"/>
              </a:rPr>
              <a:t>画像として残しておいてください。画面をデジカメなどで撮影してもよいです。</a:t>
            </a:r>
            <a:endParaRPr kumimoji="1" lang="en-US" altLang="ja-JP" dirty="0" smtClean="0">
              <a:latin typeface="ＭＳ Ｐゴシック" panose="020B0600070205080204" pitchFamily="50" charset="-128"/>
              <a:ea typeface="ＭＳ Ｐゴシック" panose="020B0600070205080204" pitchFamily="50" charset="-128"/>
            </a:endParaRPr>
          </a:p>
          <a:p>
            <a:r>
              <a:rPr kumimoji="1" lang="ja-JP" altLang="en-US" dirty="0" smtClean="0">
                <a:latin typeface="ＭＳ Ｐゴシック" panose="020B0600070205080204" pitchFamily="50" charset="-128"/>
                <a:ea typeface="ＭＳ Ｐゴシック" panose="020B0600070205080204" pitchFamily="50" charset="-128"/>
              </a:rPr>
              <a:t>画像を残すことで、書き込みの内容や時間などが証拠となります。</a:t>
            </a:r>
            <a:endParaRPr kumimoji="1" lang="en-US" altLang="ja-JP" dirty="0">
              <a:latin typeface="ＭＳ Ｐゴシック" panose="020B0600070205080204" pitchFamily="50" charset="-128"/>
              <a:ea typeface="ＭＳ Ｐゴシック" panose="020B0600070205080204" pitchFamily="50" charset="-128"/>
            </a:endParaRPr>
          </a:p>
          <a:p>
            <a:r>
              <a:rPr kumimoji="1" lang="ja-JP" altLang="en-US" dirty="0">
                <a:latin typeface="ＭＳ Ｐゴシック" panose="020B0600070205080204" pitchFamily="50" charset="-128"/>
                <a:ea typeface="ＭＳ Ｐゴシック" panose="020B0600070205080204" pitchFamily="50" charset="-128"/>
              </a:rPr>
              <a:t>自分</a:t>
            </a:r>
            <a:r>
              <a:rPr kumimoji="1" lang="ja-JP" altLang="en-US" dirty="0" smtClean="0">
                <a:latin typeface="ＭＳ Ｐゴシック" panose="020B0600070205080204" pitchFamily="50" charset="-128"/>
                <a:ea typeface="ＭＳ Ｐゴシック" panose="020B0600070205080204" pitchFamily="50" charset="-128"/>
              </a:rPr>
              <a:t>で画像などに残すことができない</a:t>
            </a:r>
            <a:r>
              <a:rPr kumimoji="1" lang="ja-JP" altLang="en-US" dirty="0">
                <a:latin typeface="ＭＳ Ｐゴシック" panose="020B0600070205080204" pitchFamily="50" charset="-128"/>
                <a:ea typeface="ＭＳ Ｐゴシック" panose="020B0600070205080204" pitchFamily="50" charset="-128"/>
              </a:rPr>
              <a:t>ときは</a:t>
            </a:r>
            <a:r>
              <a:rPr kumimoji="1" lang="ja-JP" altLang="en-US" dirty="0" smtClean="0">
                <a:latin typeface="ＭＳ Ｐゴシック" panose="020B0600070205080204" pitchFamily="50" charset="-128"/>
                <a:ea typeface="ＭＳ Ｐゴシック" panose="020B0600070205080204" pitchFamily="50" charset="-128"/>
              </a:rPr>
              <a:t>、親や先生にお願い</a:t>
            </a:r>
            <a:r>
              <a:rPr kumimoji="1" lang="ja-JP" altLang="en-US" dirty="0">
                <a:latin typeface="ＭＳ Ｐゴシック" panose="020B0600070205080204" pitchFamily="50" charset="-128"/>
                <a:ea typeface="ＭＳ Ｐゴシック" panose="020B0600070205080204" pitchFamily="50" charset="-128"/>
              </a:rPr>
              <a:t>しましょう。</a:t>
            </a:r>
            <a:endParaRPr kumimoji="1" lang="en-US" altLang="ja-JP" dirty="0">
              <a:latin typeface="ＭＳ Ｐゴシック" panose="020B0600070205080204" pitchFamily="50" charset="-128"/>
              <a:ea typeface="ＭＳ Ｐゴシック" panose="020B0600070205080204" pitchFamily="50" charset="-128"/>
            </a:endParaRPr>
          </a:p>
          <a:p>
            <a:endParaRPr kumimoji="1" lang="en-US" altLang="ja-JP" dirty="0">
              <a:latin typeface="ＭＳ Ｐゴシック" panose="020B0600070205080204" pitchFamily="50" charset="-128"/>
              <a:ea typeface="ＭＳ Ｐゴシック" panose="020B0600070205080204" pitchFamily="50" charset="-128"/>
            </a:endParaRPr>
          </a:p>
          <a:p>
            <a:r>
              <a:rPr kumimoji="1" lang="ja-JP" altLang="en-US" dirty="0">
                <a:latin typeface="ＭＳ Ｐゴシック" panose="020B0600070205080204" pitchFamily="50" charset="-128"/>
                <a:ea typeface="ＭＳ Ｐゴシック" panose="020B0600070205080204" pitchFamily="50" charset="-128"/>
              </a:rPr>
              <a:t>また、このようなメッセージに対して、返事を書かないでください</a:t>
            </a:r>
            <a:r>
              <a:rPr kumimoji="1" lang="ja-JP" altLang="en-US" dirty="0" smtClean="0">
                <a:latin typeface="ＭＳ Ｐゴシック" panose="020B0600070205080204" pitchFamily="50" charset="-128"/>
                <a:ea typeface="ＭＳ Ｐゴシック" panose="020B0600070205080204" pitchFamily="50" charset="-128"/>
              </a:rPr>
              <a:t>。</a:t>
            </a:r>
            <a:endParaRPr kumimoji="1" lang="en-US" altLang="ja-JP" dirty="0" smtClean="0">
              <a:latin typeface="ＭＳ Ｐゴシック" panose="020B0600070205080204" pitchFamily="50" charset="-128"/>
              <a:ea typeface="ＭＳ Ｐゴシック" panose="020B0600070205080204" pitchFamily="50" charset="-128"/>
            </a:endParaRPr>
          </a:p>
          <a:p>
            <a:r>
              <a:rPr kumimoji="1" lang="ja-JP" altLang="en-US" dirty="0" smtClean="0">
                <a:latin typeface="ＭＳ Ｐゴシック" panose="020B0600070205080204" pitchFamily="50" charset="-128"/>
                <a:ea typeface="ＭＳ Ｐゴシック" panose="020B0600070205080204" pitchFamily="50" charset="-128"/>
              </a:rPr>
              <a:t>返事を書くことで、相手はますます怒ったり、あなたを攻撃するような書き込みをし続けたりします。</a:t>
            </a:r>
            <a:endParaRPr kumimoji="1" lang="en-US" altLang="ja-JP" dirty="0" smtClean="0">
              <a:latin typeface="ＭＳ Ｐゴシック" panose="020B0600070205080204" pitchFamily="50" charset="-128"/>
              <a:ea typeface="ＭＳ Ｐゴシック" panose="020B0600070205080204" pitchFamily="50" charset="-128"/>
            </a:endParaRPr>
          </a:p>
          <a:p>
            <a:endParaRPr kumimoji="1" lang="en-US" altLang="ja-JP" dirty="0" smtClean="0">
              <a:latin typeface="ＭＳ Ｐゴシック" panose="020B0600070205080204" pitchFamily="50" charset="-128"/>
              <a:ea typeface="ＭＳ Ｐゴシック" panose="020B0600070205080204" pitchFamily="50" charset="-128"/>
            </a:endParaRPr>
          </a:p>
          <a:p>
            <a:pPr defTabSz="914216">
              <a:defRPr/>
            </a:pPr>
            <a:r>
              <a:rPr kumimoji="1" lang="ja-JP" altLang="en-US" dirty="0" smtClean="0">
                <a:latin typeface="ＭＳ Ｐゴシック" panose="020B0600070205080204" pitchFamily="50" charset="-128"/>
                <a:ea typeface="ＭＳ Ｐゴシック" panose="020B0600070205080204" pitchFamily="50" charset="-128"/>
              </a:rPr>
              <a:t>一人で悩まず、★すぐに自分の親や、先生など大人に相談してください。</a:t>
            </a:r>
            <a:endParaRPr kumimoji="1" lang="en-US" altLang="ja-JP" dirty="0" smtClean="0">
              <a:latin typeface="ＭＳ Ｐゴシック" panose="020B0600070205080204" pitchFamily="50" charset="-128"/>
              <a:ea typeface="ＭＳ Ｐゴシック" panose="020B0600070205080204" pitchFamily="50" charset="-128"/>
            </a:endParaRPr>
          </a:p>
          <a:p>
            <a:endParaRPr kumimoji="1" lang="en-US" altLang="ja-JP" dirty="0" smtClean="0">
              <a:latin typeface="ＭＳ Ｐゴシック" panose="020B0600070205080204" pitchFamily="50" charset="-128"/>
              <a:ea typeface="ＭＳ Ｐゴシック" panose="020B0600070205080204" pitchFamily="50" charset="-128"/>
            </a:endParaRPr>
          </a:p>
        </p:txBody>
      </p:sp>
      <p:sp>
        <p:nvSpPr>
          <p:cNvPr id="5" name="スライド番号プレースホルダー 4"/>
          <p:cNvSpPr>
            <a:spLocks noGrp="1"/>
          </p:cNvSpPr>
          <p:nvPr>
            <p:ph type="sldNum" sz="quarter" idx="10"/>
          </p:nvPr>
        </p:nvSpPr>
        <p:spPr/>
        <p:txBody>
          <a:bodyPr/>
          <a:lstStyle/>
          <a:p>
            <a:fld id="{A78EA8E3-FCAF-4FF0-AA7A-72A52FB0A862}" type="slidenum">
              <a:rPr kumimoji="1" lang="ja-JP" altLang="en-US" smtClean="0"/>
              <a:pPr/>
              <a:t>4</a:t>
            </a:fld>
            <a:endParaRPr kumimoji="1" lang="ja-JP" altLang="en-US"/>
          </a:p>
        </p:txBody>
      </p:sp>
    </p:spTree>
    <p:extLst>
      <p:ext uri="{BB962C8B-B14F-4D97-AF65-F5344CB8AC3E}">
        <p14:creationId xmlns:p14="http://schemas.microsoft.com/office/powerpoint/2010/main" val="3367049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6788" y="214313"/>
            <a:ext cx="4800600" cy="3600450"/>
          </a:xfrm>
        </p:spPr>
      </p:sp>
      <p:sp>
        <p:nvSpPr>
          <p:cNvPr id="3" name="ノート プレースホルダー 2"/>
          <p:cNvSpPr>
            <a:spLocks noGrp="1"/>
          </p:cNvSpPr>
          <p:nvPr>
            <p:ph type="body" idx="1"/>
          </p:nvPr>
        </p:nvSpPr>
        <p:spPr/>
        <p:txBody>
          <a:bodyPr/>
          <a:lstStyle/>
          <a:p>
            <a:pPr defTabSz="914033">
              <a:defRPr/>
            </a:pPr>
            <a:r>
              <a:rPr lang="ja-JP" altLang="en-US" dirty="0" smtClean="0">
                <a:latin typeface="ＭＳ Ｐゴシック" panose="020B0600070205080204" pitchFamily="50" charset="-128"/>
                <a:ea typeface="ＭＳ Ｐゴシック" panose="020B0600070205080204" pitchFamily="50" charset="-128"/>
              </a:rPr>
              <a:t>次に、この絵を見てください。</a:t>
            </a:r>
            <a:endParaRPr lang="en-US" altLang="ja-JP" dirty="0" smtClean="0">
              <a:latin typeface="ＭＳ Ｐゴシック" panose="020B0600070205080204" pitchFamily="50" charset="-128"/>
              <a:ea typeface="ＭＳ Ｐゴシック" panose="020B0600070205080204" pitchFamily="50" charset="-128"/>
            </a:endParaRPr>
          </a:p>
          <a:p>
            <a:r>
              <a:rPr lang="ja-JP" altLang="en-US" dirty="0" smtClean="0">
                <a:latin typeface="ＭＳ Ｐゴシック" panose="020B0600070205080204" pitchFamily="50" charset="-128"/>
                <a:ea typeface="ＭＳ Ｐゴシック" panose="020B0600070205080204" pitchFamily="50" charset="-128"/>
              </a:rPr>
              <a:t>インターネット上に、「</a:t>
            </a:r>
            <a:r>
              <a:rPr lang="ja-JP" altLang="en-US" dirty="0">
                <a:latin typeface="ＭＳ Ｐゴシック" panose="020B0600070205080204" pitchFamily="50" charset="-128"/>
                <a:ea typeface="ＭＳ Ｐゴシック" panose="020B0600070205080204" pitchFamily="50" charset="-128"/>
              </a:rPr>
              <a:t>ある学校に爆弾を仕掛けた」</a:t>
            </a:r>
            <a:r>
              <a:rPr lang="ja-JP" altLang="en-US" dirty="0" smtClean="0">
                <a:latin typeface="ＭＳ Ｐゴシック" panose="020B0600070205080204" pitchFamily="50" charset="-128"/>
                <a:ea typeface="ＭＳ Ｐゴシック" panose="020B0600070205080204" pitchFamily="50" charset="-128"/>
              </a:rPr>
              <a:t>「学校は</a:t>
            </a:r>
            <a:r>
              <a:rPr lang="ja-JP" altLang="en-US" dirty="0">
                <a:latin typeface="ＭＳ Ｐゴシック" panose="020B0600070205080204" pitchFamily="50" charset="-128"/>
                <a:ea typeface="ＭＳ Ｐゴシック" panose="020B0600070205080204" pitchFamily="50" charset="-128"/>
              </a:rPr>
              <a:t>吹き飛ぶでしょう</a:t>
            </a:r>
            <a:r>
              <a:rPr lang="ja-JP" altLang="en-US" dirty="0" smtClean="0">
                <a:latin typeface="ＭＳ Ｐゴシック" panose="020B0600070205080204" pitchFamily="50" charset="-128"/>
                <a:ea typeface="ＭＳ Ｐゴシック" panose="020B0600070205080204" pitchFamily="50" charset="-128"/>
              </a:rPr>
              <a:t>」という書き込みをしました</a:t>
            </a:r>
            <a:r>
              <a:rPr lang="ja-JP" altLang="en-US" dirty="0">
                <a:latin typeface="ＭＳ Ｐゴシック" panose="020B0600070205080204" pitchFamily="50" charset="-128"/>
                <a:ea typeface="ＭＳ Ｐゴシック" panose="020B0600070205080204" pitchFamily="50" charset="-128"/>
              </a:rPr>
              <a:t>。</a:t>
            </a:r>
            <a:endParaRPr lang="en-US" altLang="ja-JP" dirty="0">
              <a:latin typeface="ＭＳ Ｐゴシック" panose="020B0600070205080204" pitchFamily="50" charset="-128"/>
              <a:ea typeface="ＭＳ Ｐゴシック" panose="020B0600070205080204" pitchFamily="50" charset="-128"/>
            </a:endParaRPr>
          </a:p>
          <a:p>
            <a:endParaRPr lang="en-US" altLang="ja-JP" dirty="0">
              <a:latin typeface="ＭＳ Ｐゴシック" panose="020B0600070205080204" pitchFamily="50" charset="-128"/>
              <a:ea typeface="ＭＳ Ｐゴシック" panose="020B0600070205080204" pitchFamily="50" charset="-128"/>
            </a:endParaRPr>
          </a:p>
          <a:p>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質問</a:t>
            </a:r>
            <a:r>
              <a:rPr lang="en-US" altLang="ja-JP" dirty="0">
                <a:latin typeface="ＭＳ Ｐゴシック" panose="020B0600070205080204" pitchFamily="50" charset="-128"/>
                <a:ea typeface="ＭＳ Ｐゴシック" panose="020B0600070205080204" pitchFamily="50" charset="-128"/>
              </a:rPr>
              <a:t>】</a:t>
            </a:r>
          </a:p>
          <a:p>
            <a:r>
              <a:rPr lang="ja-JP" altLang="en-US" dirty="0">
                <a:latin typeface="ＭＳ Ｐゴシック" panose="020B0600070205080204" pitchFamily="50" charset="-128"/>
                <a:ea typeface="ＭＳ Ｐゴシック" panose="020B0600070205080204" pitchFamily="50" charset="-128"/>
              </a:rPr>
              <a:t>このよう</a:t>
            </a:r>
            <a:r>
              <a:rPr lang="ja-JP" altLang="en-US" dirty="0" smtClean="0">
                <a:latin typeface="ＭＳ Ｐゴシック" panose="020B0600070205080204" pitchFamily="50" charset="-128"/>
                <a:ea typeface="ＭＳ Ｐゴシック" panose="020B0600070205080204" pitchFamily="50" charset="-128"/>
              </a:rPr>
              <a:t>な書き込みをした場合</a:t>
            </a:r>
            <a:r>
              <a:rPr lang="ja-JP" altLang="en-US" dirty="0">
                <a:latin typeface="ＭＳ Ｐゴシック" panose="020B0600070205080204" pitchFamily="50" charset="-128"/>
                <a:ea typeface="ＭＳ Ｐゴシック" panose="020B0600070205080204" pitchFamily="50" charset="-128"/>
              </a:rPr>
              <a:t>、どのような問題が起きると考えられますか</a:t>
            </a:r>
            <a:r>
              <a:rPr lang="ja-JP" altLang="en-US" dirty="0" smtClean="0">
                <a:latin typeface="ＭＳ Ｐゴシック" panose="020B0600070205080204" pitchFamily="50" charset="-128"/>
                <a:ea typeface="ＭＳ Ｐゴシック" panose="020B0600070205080204" pitchFamily="50" charset="-128"/>
              </a:rPr>
              <a:t>？</a:t>
            </a:r>
            <a:endParaRPr lang="en-US" altLang="ja-JP" dirty="0" smtClean="0">
              <a:latin typeface="ＭＳ Ｐゴシック" panose="020B0600070205080204" pitchFamily="50" charset="-128"/>
              <a:ea typeface="ＭＳ Ｐゴシック" panose="020B0600070205080204" pitchFamily="50" charset="-128"/>
            </a:endParaRPr>
          </a:p>
          <a:p>
            <a:r>
              <a:rPr lang="en-US" altLang="ja-JP" dirty="0" smtClean="0">
                <a:latin typeface="ＭＳ Ｐゴシック" panose="020B0600070205080204" pitchFamily="50" charset="-128"/>
                <a:ea typeface="ＭＳ Ｐゴシック" panose="020B0600070205080204" pitchFamily="50" charset="-128"/>
              </a:rPr>
              <a:t>【</a:t>
            </a:r>
            <a:r>
              <a:rPr lang="ja-JP" altLang="en-US" dirty="0" smtClean="0">
                <a:latin typeface="ＭＳ Ｐゴシック" panose="020B0600070205080204" pitchFamily="50" charset="-128"/>
                <a:ea typeface="ＭＳ Ｐゴシック" panose="020B0600070205080204" pitchFamily="50" charset="-128"/>
              </a:rPr>
              <a:t>回答例</a:t>
            </a:r>
            <a:r>
              <a:rPr lang="en-US" altLang="ja-JP" dirty="0" smtClean="0">
                <a:latin typeface="ＭＳ Ｐゴシック" panose="020B0600070205080204" pitchFamily="50" charset="-128"/>
                <a:ea typeface="ＭＳ Ｐゴシック" panose="020B0600070205080204" pitchFamily="50" charset="-128"/>
              </a:rPr>
              <a:t>】</a:t>
            </a:r>
          </a:p>
          <a:p>
            <a:r>
              <a:rPr lang="ja-JP" altLang="en-US" dirty="0" smtClean="0">
                <a:latin typeface="ＭＳ Ｐゴシック" panose="020B0600070205080204" pitchFamily="50" charset="-128"/>
                <a:ea typeface="ＭＳ Ｐゴシック" panose="020B0600070205080204" pitchFamily="50" charset="-128"/>
              </a:rPr>
              <a:t>多くの人を不安にさせる</a:t>
            </a:r>
            <a:endParaRPr lang="en-US" altLang="ja-JP" dirty="0" smtClean="0">
              <a:latin typeface="ＭＳ Ｐゴシック" panose="020B0600070205080204" pitchFamily="50" charset="-128"/>
              <a:ea typeface="ＭＳ Ｐゴシック" panose="020B0600070205080204" pitchFamily="50" charset="-128"/>
            </a:endParaRPr>
          </a:p>
          <a:p>
            <a:r>
              <a:rPr lang="ja-JP" altLang="en-US" dirty="0" smtClean="0">
                <a:latin typeface="ＭＳ Ｐゴシック" panose="020B0600070205080204" pitchFamily="50" charset="-128"/>
                <a:ea typeface="ＭＳ Ｐゴシック" panose="020B0600070205080204" pitchFamily="50" charset="-128"/>
              </a:rPr>
              <a:t>学校を休みにしなければならなくなる</a:t>
            </a:r>
            <a:endParaRPr lang="en-US" altLang="ja-JP" dirty="0" smtClean="0">
              <a:latin typeface="ＭＳ Ｐゴシック" panose="020B0600070205080204" pitchFamily="50" charset="-128"/>
              <a:ea typeface="ＭＳ Ｐゴシック" panose="020B0600070205080204" pitchFamily="50" charset="-128"/>
            </a:endParaRPr>
          </a:p>
          <a:p>
            <a:r>
              <a:rPr lang="ja-JP" altLang="en-US" dirty="0" smtClean="0">
                <a:latin typeface="ＭＳ Ｐゴシック" panose="020B0600070205080204" pitchFamily="50" charset="-128"/>
                <a:ea typeface="ＭＳ Ｐゴシック" panose="020B0600070205080204" pitchFamily="50" charset="-128"/>
              </a:rPr>
              <a:t>警察につかまる</a:t>
            </a:r>
            <a:endParaRPr lang="en-US" altLang="ja-JP" dirty="0">
              <a:latin typeface="ＭＳ Ｐゴシック" panose="020B0600070205080204" pitchFamily="50" charset="-128"/>
              <a:ea typeface="ＭＳ Ｐゴシック" panose="020B0600070205080204" pitchFamily="50" charset="-128"/>
            </a:endParaRPr>
          </a:p>
          <a:p>
            <a:pPr defTabSz="914033">
              <a:defRPr/>
            </a:pPr>
            <a:endParaRPr lang="en-US" altLang="ja-JP" dirty="0">
              <a:latin typeface="ＭＳ Ｐゴシック" panose="020B0600070205080204" pitchFamily="50" charset="-128"/>
              <a:ea typeface="ＭＳ Ｐゴシック" panose="020B0600070205080204" pitchFamily="50" charset="-128"/>
            </a:endParaRPr>
          </a:p>
          <a:p>
            <a:pPr defTabSz="914033">
              <a:defRPr/>
            </a:pPr>
            <a:r>
              <a:rPr lang="en-US" altLang="ja-JP" dirty="0">
                <a:latin typeface="ＭＳ Ｐゴシック" panose="020B0600070205080204" pitchFamily="50" charset="-128"/>
                <a:ea typeface="ＭＳ Ｐゴシック" panose="020B0600070205080204" pitchFamily="50" charset="-128"/>
              </a:rPr>
              <a:t>[</a:t>
            </a:r>
            <a:r>
              <a:rPr lang="ja-JP" altLang="en-US" dirty="0" smtClean="0">
                <a:latin typeface="ＭＳ Ｐゴシック" panose="020B0600070205080204" pitchFamily="50" charset="-128"/>
                <a:ea typeface="ＭＳ Ｐゴシック" panose="020B0600070205080204" pitchFamily="50" charset="-128"/>
              </a:rPr>
              <a:t>参考資料</a:t>
            </a:r>
            <a:r>
              <a:rPr lang="en-US" altLang="ja-JP" dirty="0" smtClean="0">
                <a:latin typeface="ＭＳ Ｐゴシック" panose="020B0600070205080204" pitchFamily="50" charset="-128"/>
                <a:ea typeface="ＭＳ Ｐゴシック" panose="020B0600070205080204" pitchFamily="50" charset="-128"/>
              </a:rPr>
              <a:t>]</a:t>
            </a:r>
            <a:endParaRPr lang="en-US" altLang="ja-JP" dirty="0">
              <a:latin typeface="ＭＳ Ｐゴシック" panose="020B0600070205080204" pitchFamily="50" charset="-128"/>
              <a:ea typeface="ＭＳ Ｐゴシック" panose="020B0600070205080204" pitchFamily="50" charset="-128"/>
            </a:endParaRPr>
          </a:p>
          <a:p>
            <a:pPr defTabSz="914033">
              <a:defRPr/>
            </a:pPr>
            <a:r>
              <a:rPr lang="ja-JP" altLang="en-US" dirty="0" smtClean="0">
                <a:latin typeface="ＭＳ Ｐゴシック" panose="020B0600070205080204" pitchFamily="50" charset="-128"/>
                <a:ea typeface="ＭＳ Ｐゴシック" panose="020B0600070205080204" pitchFamily="50" charset="-128"/>
              </a:rPr>
              <a:t>この爆破予告に関する問題</a:t>
            </a:r>
            <a:r>
              <a:rPr lang="ja-JP" altLang="en-US" dirty="0">
                <a:latin typeface="ＭＳ Ｐゴシック" panose="020B0600070205080204" pitchFamily="50" charset="-128"/>
                <a:ea typeface="ＭＳ Ｐゴシック" panose="020B0600070205080204" pitchFamily="50" charset="-128"/>
              </a:rPr>
              <a:t>は、</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ネットトラブル事例とその予防</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（栃木県教育委員会　平成</a:t>
            </a:r>
            <a:r>
              <a:rPr lang="en-US" altLang="ja-JP" dirty="0">
                <a:latin typeface="ＭＳ Ｐゴシック" panose="020B0600070205080204" pitchFamily="50" charset="-128"/>
                <a:ea typeface="ＭＳ Ｐゴシック" panose="020B0600070205080204" pitchFamily="50" charset="-128"/>
              </a:rPr>
              <a:t>28</a:t>
            </a:r>
            <a:r>
              <a:rPr lang="ja-JP" altLang="en-US" dirty="0">
                <a:latin typeface="ＭＳ Ｐゴシック" panose="020B0600070205080204" pitchFamily="50" charset="-128"/>
                <a:ea typeface="ＭＳ Ｐゴシック" panose="020B0600070205080204" pitchFamily="50" charset="-128"/>
              </a:rPr>
              <a:t>年</a:t>
            </a:r>
            <a:r>
              <a:rPr lang="en-US" altLang="ja-JP" dirty="0">
                <a:latin typeface="ＭＳ Ｐゴシック" panose="020B0600070205080204" pitchFamily="50" charset="-128"/>
                <a:ea typeface="ＭＳ Ｐゴシック" panose="020B0600070205080204" pitchFamily="50" charset="-128"/>
              </a:rPr>
              <a:t>7</a:t>
            </a:r>
            <a:r>
              <a:rPr lang="ja-JP" altLang="en-US" dirty="0">
                <a:latin typeface="ＭＳ Ｐゴシック" panose="020B0600070205080204" pitchFamily="50" charset="-128"/>
                <a:ea typeface="ＭＳ Ｐゴシック" panose="020B0600070205080204" pitchFamily="50" charset="-128"/>
              </a:rPr>
              <a:t>月）に</a:t>
            </a:r>
            <a:r>
              <a:rPr lang="ja-JP" altLang="en-US" dirty="0" smtClean="0">
                <a:latin typeface="ＭＳ Ｐゴシック" panose="020B0600070205080204" pitchFamily="50" charset="-128"/>
                <a:ea typeface="ＭＳ Ｐゴシック" panose="020B0600070205080204" pitchFamily="50" charset="-128"/>
              </a:rPr>
              <a:t>はないが、</a:t>
            </a:r>
            <a:r>
              <a:rPr lang="ja-JP" altLang="en-US" dirty="0">
                <a:latin typeface="ＭＳ Ｐゴシック" panose="020B0600070205080204" pitchFamily="50" charset="-128"/>
                <a:ea typeface="ＭＳ Ｐゴシック" panose="020B0600070205080204" pitchFamily="50" charset="-128"/>
              </a:rPr>
              <a:t>ここ数年全国的に問題となっている事例</a:t>
            </a:r>
            <a:r>
              <a:rPr lang="ja-JP" altLang="en-US" dirty="0" smtClean="0">
                <a:latin typeface="ＭＳ Ｐゴシック" panose="020B0600070205080204" pitchFamily="50" charset="-128"/>
                <a:ea typeface="ＭＳ Ｐゴシック" panose="020B0600070205080204" pitchFamily="50" charset="-128"/>
              </a:rPr>
              <a:t>であるため取り上げた。</a:t>
            </a:r>
            <a:endParaRPr lang="en-US" altLang="ja-JP" dirty="0">
              <a:latin typeface="ＭＳ Ｐゴシック" panose="020B0600070205080204" pitchFamily="50" charset="-128"/>
              <a:ea typeface="ＭＳ Ｐゴシック" panose="020B0600070205080204" pitchFamily="50" charset="-128"/>
            </a:endParaRPr>
          </a:p>
        </p:txBody>
      </p:sp>
      <p:sp>
        <p:nvSpPr>
          <p:cNvPr id="5" name="スライド番号プレースホルダー 4"/>
          <p:cNvSpPr>
            <a:spLocks noGrp="1"/>
          </p:cNvSpPr>
          <p:nvPr>
            <p:ph type="sldNum" sz="quarter" idx="10"/>
          </p:nvPr>
        </p:nvSpPr>
        <p:spPr/>
        <p:txBody>
          <a:bodyPr/>
          <a:lstStyle/>
          <a:p>
            <a:fld id="{A78EA8E3-FCAF-4FF0-AA7A-72A52FB0A862}" type="slidenum">
              <a:rPr kumimoji="1" lang="ja-JP" altLang="en-US" smtClean="0"/>
              <a:pPr/>
              <a:t>5</a:t>
            </a:fld>
            <a:endParaRPr kumimoji="1" lang="ja-JP" altLang="en-US"/>
          </a:p>
        </p:txBody>
      </p:sp>
    </p:spTree>
    <p:extLst>
      <p:ext uri="{BB962C8B-B14F-4D97-AF65-F5344CB8AC3E}">
        <p14:creationId xmlns:p14="http://schemas.microsoft.com/office/powerpoint/2010/main" val="119754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ＭＳ Ｐゴシック" panose="020B0600070205080204" pitchFamily="50" charset="-128"/>
                <a:ea typeface="ＭＳ Ｐゴシック" panose="020B0600070205080204" pitchFamily="50" charset="-128"/>
              </a:rPr>
              <a:t>皆さん</a:t>
            </a:r>
            <a:r>
              <a:rPr kumimoji="1" lang="ja-JP" altLang="en-US" dirty="0">
                <a:latin typeface="ＭＳ Ｐゴシック" panose="020B0600070205080204" pitchFamily="50" charset="-128"/>
                <a:ea typeface="ＭＳ Ｐゴシック" panose="020B0600070205080204" pitchFamily="50" charset="-128"/>
              </a:rPr>
              <a:t>に答えてもらったように</a:t>
            </a:r>
            <a:r>
              <a:rPr kumimoji="1" lang="ja-JP" altLang="en-US" dirty="0" smtClean="0">
                <a:latin typeface="ＭＳ Ｐゴシック" panose="020B0600070205080204" pitchFamily="50" charset="-128"/>
                <a:ea typeface="ＭＳ Ｐゴシック" panose="020B0600070205080204" pitchFamily="50" charset="-128"/>
              </a:rPr>
              <a:t>、画面のような問題点が考えられます。</a:t>
            </a:r>
            <a:endParaRPr kumimoji="1" lang="en-US" altLang="ja-JP" dirty="0">
              <a:latin typeface="ＭＳ Ｐゴシック" panose="020B0600070205080204" pitchFamily="50" charset="-128"/>
              <a:ea typeface="ＭＳ Ｐゴシック" panose="020B0600070205080204" pitchFamily="50" charset="-128"/>
            </a:endParaRPr>
          </a:p>
          <a:p>
            <a:r>
              <a:rPr kumimoji="1" lang="ja-JP" altLang="en-US" dirty="0" smtClean="0">
                <a:latin typeface="ＭＳ Ｐゴシック" panose="020B0600070205080204" pitchFamily="50" charset="-128"/>
                <a:ea typeface="ＭＳ Ｐゴシック" panose="020B0600070205080204" pitchFamily="50" charset="-128"/>
              </a:rPr>
              <a:t>爆破予告などの書き込みをすることで、学校など多くの人が集まる場所では、被害者が出る可能性もあるため、状況によっては休みにしなければなりません。</a:t>
            </a:r>
            <a:endParaRPr kumimoji="1" lang="en-US" altLang="ja-JP" dirty="0" smtClean="0">
              <a:latin typeface="ＭＳ Ｐゴシック" panose="020B0600070205080204" pitchFamily="50" charset="-128"/>
              <a:ea typeface="ＭＳ Ｐゴシック" panose="020B0600070205080204" pitchFamily="50" charset="-128"/>
            </a:endParaRPr>
          </a:p>
          <a:p>
            <a:r>
              <a:rPr kumimoji="1" lang="ja-JP" altLang="en-US" dirty="0" smtClean="0">
                <a:latin typeface="ＭＳ Ｐゴシック" panose="020B0600070205080204" pitchFamily="50" charset="-128"/>
                <a:ea typeface="ＭＳ Ｐゴシック" panose="020B0600070205080204" pitchFamily="50" charset="-128"/>
              </a:rPr>
              <a:t>学校の近くに住んでいる人にも注意を呼びかけなくてはならないし、警察官は安全を確認するために校舎内などを見て回ることになります。</a:t>
            </a:r>
            <a:endParaRPr kumimoji="1" lang="en-US" altLang="ja-JP" dirty="0" smtClean="0">
              <a:latin typeface="ＭＳ Ｐゴシック" panose="020B0600070205080204" pitchFamily="50" charset="-128"/>
              <a:ea typeface="ＭＳ Ｐゴシック" panose="020B0600070205080204" pitchFamily="50" charset="-128"/>
            </a:endParaRPr>
          </a:p>
          <a:p>
            <a:endParaRPr kumimoji="1" lang="en-US" altLang="ja-JP" dirty="0" smtClean="0">
              <a:latin typeface="ＭＳ Ｐゴシック" panose="020B0600070205080204" pitchFamily="50" charset="-128"/>
              <a:ea typeface="ＭＳ Ｐゴシック" panose="020B0600070205080204" pitchFamily="50" charset="-128"/>
            </a:endParaRPr>
          </a:p>
          <a:p>
            <a:pPr defTabSz="914216">
              <a:defRPr/>
            </a:pPr>
            <a:r>
              <a:rPr lang="ja-JP" altLang="en-US" dirty="0" smtClean="0">
                <a:latin typeface="ＭＳ Ｐゴシック" panose="020B0600070205080204" pitchFamily="50" charset="-128"/>
                <a:ea typeface="ＭＳ Ｐゴシック" panose="020B0600070205080204" pitchFamily="50" charset="-128"/>
              </a:rPr>
              <a:t>自分の名前を書いていないし、ほんの冗談のつもりで少し脅かしてやろうなどという、軽い気持ちで書き込むことが★多くの人に迷惑をかけることになるのです。</a:t>
            </a:r>
            <a:endParaRPr lang="en-US" altLang="ja-JP" dirty="0" smtClean="0">
              <a:latin typeface="ＭＳ Ｐゴシック" panose="020B0600070205080204" pitchFamily="50" charset="-128"/>
              <a:ea typeface="ＭＳ Ｐゴシック" panose="020B0600070205080204" pitchFamily="50" charset="-128"/>
            </a:endParaRPr>
          </a:p>
          <a:p>
            <a:pPr defTabSz="914216">
              <a:defRPr/>
            </a:pPr>
            <a:r>
              <a:rPr lang="ja-JP" altLang="en-US" dirty="0" smtClean="0">
                <a:latin typeface="ＭＳ Ｐゴシック" panose="020B0600070205080204" pitchFamily="50" charset="-128"/>
                <a:ea typeface="ＭＳ Ｐゴシック" panose="020B0600070205080204" pitchFamily="50" charset="-128"/>
              </a:rPr>
              <a:t>このようなことは、絶対にしてはいけません。</a:t>
            </a:r>
            <a:endParaRPr lang="en-US" altLang="ja-JP" dirty="0" smtClean="0">
              <a:latin typeface="ＭＳ Ｐゴシック" panose="020B0600070205080204" pitchFamily="50" charset="-128"/>
              <a:ea typeface="ＭＳ Ｐゴシック" panose="020B0600070205080204" pitchFamily="50" charset="-128"/>
            </a:endParaRPr>
          </a:p>
        </p:txBody>
      </p:sp>
      <p:sp>
        <p:nvSpPr>
          <p:cNvPr id="5" name="スライド番号プレースホルダー 4"/>
          <p:cNvSpPr>
            <a:spLocks noGrp="1"/>
          </p:cNvSpPr>
          <p:nvPr>
            <p:ph type="sldNum" sz="quarter" idx="10"/>
          </p:nvPr>
        </p:nvSpPr>
        <p:spPr/>
        <p:txBody>
          <a:bodyPr/>
          <a:lstStyle/>
          <a:p>
            <a:fld id="{A78EA8E3-FCAF-4FF0-AA7A-72A52FB0A862}" type="slidenum">
              <a:rPr kumimoji="1" lang="ja-JP" altLang="en-US" smtClean="0"/>
              <a:pPr/>
              <a:t>6</a:t>
            </a:fld>
            <a:endParaRPr kumimoji="1" lang="ja-JP" altLang="en-US"/>
          </a:p>
        </p:txBody>
      </p:sp>
    </p:spTree>
    <p:extLst>
      <p:ext uri="{BB962C8B-B14F-4D97-AF65-F5344CB8AC3E}">
        <p14:creationId xmlns:p14="http://schemas.microsoft.com/office/powerpoint/2010/main" val="295028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6788" y="214313"/>
            <a:ext cx="4800600" cy="3600450"/>
          </a:xfrm>
        </p:spPr>
      </p:sp>
      <p:sp>
        <p:nvSpPr>
          <p:cNvPr id="3" name="ノート プレースホルダー 2"/>
          <p:cNvSpPr>
            <a:spLocks noGrp="1"/>
          </p:cNvSpPr>
          <p:nvPr>
            <p:ph type="body" idx="1"/>
          </p:nvPr>
        </p:nvSpPr>
        <p:spPr/>
        <p:txBody>
          <a:bodyPr/>
          <a:lstStyle/>
          <a:p>
            <a:pPr defTabSz="914033">
              <a:defRPr/>
            </a:pPr>
            <a:r>
              <a:rPr lang="ja-JP" altLang="en-US" dirty="0">
                <a:latin typeface="ＭＳ Ｐゴシック" panose="020B0600070205080204" pitchFamily="50" charset="-128"/>
                <a:ea typeface="ＭＳ Ｐゴシック" panose="020B0600070205080204" pitchFamily="50" charset="-128"/>
              </a:rPr>
              <a:t>また、このような書き込みをする人の中には、自分の名前など</a:t>
            </a:r>
            <a:r>
              <a:rPr lang="ja-JP" altLang="en-US" dirty="0" smtClean="0">
                <a:latin typeface="ＭＳ Ｐゴシック" panose="020B0600070205080204" pitchFamily="50" charset="-128"/>
                <a:ea typeface="ＭＳ Ｐゴシック" panose="020B0600070205080204" pitchFamily="50" charset="-128"/>
              </a:rPr>
              <a:t>を書き込まなければ</a:t>
            </a:r>
            <a:r>
              <a:rPr lang="ja-JP" altLang="en-US" dirty="0">
                <a:latin typeface="ＭＳ Ｐゴシック" panose="020B0600070205080204" pitchFamily="50" charset="-128"/>
                <a:ea typeface="ＭＳ Ｐゴシック" panose="020B0600070205080204" pitchFamily="50" charset="-128"/>
              </a:rPr>
              <a:t>誰に</a:t>
            </a:r>
            <a:r>
              <a:rPr lang="ja-JP" altLang="en-US" dirty="0" smtClean="0">
                <a:latin typeface="ＭＳ Ｐゴシック" panose="020B0600070205080204" pitchFamily="50" charset="-128"/>
                <a:ea typeface="ＭＳ Ｐゴシック" panose="020B0600070205080204" pitchFamily="50" charset="-128"/>
              </a:rPr>
              <a:t>も分からないだろうと</a:t>
            </a:r>
            <a:r>
              <a:rPr lang="ja-JP" altLang="en-US" dirty="0">
                <a:latin typeface="ＭＳ Ｐゴシック" panose="020B0600070205080204" pitchFamily="50" charset="-128"/>
                <a:ea typeface="ＭＳ Ｐゴシック" panose="020B0600070205080204" pitchFamily="50" charset="-128"/>
              </a:rPr>
              <a:t>考えている人もいます。</a:t>
            </a:r>
            <a:endParaRPr lang="en-US" altLang="ja-JP" dirty="0">
              <a:latin typeface="ＭＳ Ｐゴシック" panose="020B0600070205080204" pitchFamily="50" charset="-128"/>
              <a:ea typeface="ＭＳ Ｐゴシック" panose="020B0600070205080204" pitchFamily="50" charset="-128"/>
            </a:endParaRPr>
          </a:p>
          <a:p>
            <a:pPr defTabSz="914033">
              <a:defRPr/>
            </a:pPr>
            <a:endParaRPr lang="en-US" altLang="ja-JP" dirty="0">
              <a:latin typeface="ＭＳ Ｐゴシック" panose="020B0600070205080204" pitchFamily="50" charset="-128"/>
              <a:ea typeface="ＭＳ Ｐゴシック" panose="020B0600070205080204" pitchFamily="50" charset="-128"/>
            </a:endParaRPr>
          </a:p>
          <a:p>
            <a:pPr defTabSz="914033">
              <a:defRPr/>
            </a:pPr>
            <a:r>
              <a:rPr kumimoji="1" lang="ja-JP" altLang="en-US" dirty="0" smtClean="0">
                <a:latin typeface="ＭＳ Ｐゴシック" panose="020B0600070205080204" pitchFamily="50" charset="-128"/>
                <a:ea typeface="ＭＳ Ｐゴシック" panose="020B0600070205080204" pitchFamily="50" charset="-128"/>
              </a:rPr>
              <a:t>事件に</a:t>
            </a:r>
            <a:r>
              <a:rPr kumimoji="1" lang="ja-JP" altLang="en-US" dirty="0">
                <a:latin typeface="ＭＳ Ｐゴシック" panose="020B0600070205080204" pitchFamily="50" charset="-128"/>
                <a:ea typeface="ＭＳ Ｐゴシック" panose="020B0600070205080204" pitchFamily="50" charset="-128"/>
              </a:rPr>
              <a:t>つながるような内容の場合は、</a:t>
            </a:r>
            <a:r>
              <a:rPr kumimoji="1" lang="ja-JP" altLang="en-US" dirty="0" smtClean="0">
                <a:latin typeface="ＭＳ Ｐゴシック" panose="020B0600070205080204" pitchFamily="50" charset="-128"/>
                <a:ea typeface="ＭＳ Ｐゴシック" panose="020B0600070205080204" pitchFamily="50" charset="-128"/>
              </a:rPr>
              <a:t>警察が全力で書き込み</a:t>
            </a:r>
            <a:r>
              <a:rPr kumimoji="1" lang="ja-JP" altLang="en-US" dirty="0">
                <a:latin typeface="ＭＳ Ｐゴシック" panose="020B0600070205080204" pitchFamily="50" charset="-128"/>
                <a:ea typeface="ＭＳ Ｐゴシック" panose="020B0600070205080204" pitchFamily="50" charset="-128"/>
              </a:rPr>
              <a:t>をした人を探します。</a:t>
            </a:r>
            <a:endParaRPr kumimoji="1" lang="en-US" altLang="ja-JP" dirty="0">
              <a:latin typeface="ＭＳ Ｐゴシック" panose="020B0600070205080204" pitchFamily="50" charset="-128"/>
              <a:ea typeface="ＭＳ Ｐゴシック" panose="020B0600070205080204" pitchFamily="50" charset="-128"/>
            </a:endParaRPr>
          </a:p>
          <a:p>
            <a:r>
              <a:rPr kumimoji="1" lang="ja-JP" altLang="en-US" dirty="0" smtClean="0">
                <a:latin typeface="ＭＳ Ｐゴシック" panose="020B0600070205080204" pitchFamily="50" charset="-128"/>
                <a:ea typeface="ＭＳ Ｐゴシック" panose="020B0600070205080204" pitchFamily="50" charset="-128"/>
              </a:rPr>
              <a:t>たとえ</a:t>
            </a:r>
            <a:r>
              <a:rPr kumimoji="1" lang="ja-JP" altLang="en-US" dirty="0">
                <a:latin typeface="ＭＳ Ｐゴシック" panose="020B0600070205080204" pitchFamily="50" charset="-128"/>
                <a:ea typeface="ＭＳ Ｐゴシック" panose="020B0600070205080204" pitchFamily="50" charset="-128"/>
              </a:rPr>
              <a:t>自分の名前などを書き込んでいなかったとしても</a:t>
            </a:r>
            <a:r>
              <a:rPr kumimoji="1" lang="ja-JP" altLang="en-US" dirty="0" smtClean="0">
                <a:latin typeface="ＭＳ Ｐゴシック" panose="020B0600070205080204" pitchFamily="50" charset="-128"/>
                <a:ea typeface="ＭＳ Ｐゴシック" panose="020B0600070205080204" pitchFamily="50" charset="-128"/>
              </a:rPr>
              <a:t>、書き込みの記録などをたどることで、見つけ出す</a:t>
            </a:r>
            <a:r>
              <a:rPr kumimoji="1" lang="ja-JP" altLang="en-US" dirty="0">
                <a:latin typeface="ＭＳ Ｐゴシック" panose="020B0600070205080204" pitchFamily="50" charset="-128"/>
                <a:ea typeface="ＭＳ Ｐゴシック" panose="020B0600070205080204" pitchFamily="50" charset="-128"/>
              </a:rPr>
              <a:t>ことができるのです。</a:t>
            </a:r>
            <a:endParaRPr kumimoji="1" lang="en-US" altLang="ja-JP" dirty="0">
              <a:latin typeface="ＭＳ Ｐゴシック" panose="020B0600070205080204" pitchFamily="50" charset="-128"/>
              <a:ea typeface="ＭＳ Ｐゴシック" panose="020B0600070205080204" pitchFamily="50" charset="-128"/>
            </a:endParaRPr>
          </a:p>
          <a:p>
            <a:r>
              <a:rPr kumimoji="1" lang="ja-JP" altLang="en-US" dirty="0">
                <a:latin typeface="ＭＳ Ｐゴシック" panose="020B0600070205080204" pitchFamily="50" charset="-128"/>
                <a:ea typeface="ＭＳ Ｐゴシック" panose="020B0600070205080204" pitchFamily="50" charset="-128"/>
              </a:rPr>
              <a:t>その後、書き込みの内容などについて、警察から詳しく調べられることになります。</a:t>
            </a:r>
            <a:endParaRPr kumimoji="1" lang="en-US" altLang="ja-JP" dirty="0">
              <a:latin typeface="ＭＳ Ｐゴシック" panose="020B0600070205080204" pitchFamily="50" charset="-128"/>
              <a:ea typeface="ＭＳ Ｐゴシック" panose="020B0600070205080204" pitchFamily="50" charset="-128"/>
            </a:endParaRPr>
          </a:p>
          <a:p>
            <a:endParaRPr kumimoji="1" lang="en-US" altLang="ja-JP" dirty="0">
              <a:latin typeface="ＭＳ Ｐゴシック" panose="020B0600070205080204" pitchFamily="50" charset="-128"/>
              <a:ea typeface="ＭＳ Ｐゴシック" panose="020B0600070205080204" pitchFamily="50" charset="-128"/>
            </a:endParaRPr>
          </a:p>
          <a:p>
            <a:r>
              <a:rPr kumimoji="1" lang="ja-JP" altLang="en-US" dirty="0" smtClean="0">
                <a:latin typeface="ＭＳ Ｐゴシック" panose="020B0600070205080204" pitchFamily="50" charset="-128"/>
                <a:ea typeface="ＭＳ Ｐゴシック" panose="020B0600070205080204" pitchFamily="50" charset="-128"/>
              </a:rPr>
              <a:t>警察が調べた結果、この情報は嘘だということが分かったとしても、被害を受けた人（迷惑をかけられた人）から、その時に受けた被害の分のお金などを求められる可能性があります。（損害賠償）</a:t>
            </a:r>
            <a:endParaRPr kumimoji="1" lang="en-US" altLang="ja-JP" dirty="0" smtClean="0">
              <a:latin typeface="ＭＳ Ｐゴシック" panose="020B0600070205080204" pitchFamily="50" charset="-128"/>
              <a:ea typeface="ＭＳ Ｐゴシック" panose="020B0600070205080204" pitchFamily="50" charset="-128"/>
            </a:endParaRPr>
          </a:p>
          <a:p>
            <a:endParaRPr kumimoji="1" lang="en-US" altLang="ja-JP" dirty="0">
              <a:latin typeface="ＭＳ Ｐゴシック" panose="020B0600070205080204" pitchFamily="50" charset="-128"/>
              <a:ea typeface="ＭＳ Ｐゴシック" panose="020B0600070205080204" pitchFamily="50" charset="-128"/>
            </a:endParaRPr>
          </a:p>
          <a:p>
            <a:r>
              <a:rPr kumimoji="1" lang="ja-JP" altLang="en-US" dirty="0">
                <a:latin typeface="ＭＳ Ｐゴシック" panose="020B0600070205080204" pitchFamily="50" charset="-128"/>
                <a:ea typeface="ＭＳ Ｐゴシック" panose="020B0600070205080204" pitchFamily="50" charset="-128"/>
              </a:rPr>
              <a:t>警察に捕まるから、また、お金を払わなくてはならない</a:t>
            </a:r>
            <a:r>
              <a:rPr kumimoji="1" lang="ja-JP" altLang="en-US" dirty="0" smtClean="0">
                <a:latin typeface="ＭＳ Ｐゴシック" panose="020B0600070205080204" pitchFamily="50" charset="-128"/>
                <a:ea typeface="ＭＳ Ｐゴシック" panose="020B0600070205080204" pitchFamily="50" charset="-128"/>
              </a:rPr>
              <a:t>から、などの理由でやらない、というのではなく、他の人に迷惑をかけるのでやらないという気持ちが大切です。</a:t>
            </a:r>
            <a:endParaRPr kumimoji="1" lang="en-US" altLang="ja-JP" dirty="0" smtClean="0">
              <a:latin typeface="ＭＳ Ｐゴシック" panose="020B0600070205080204" pitchFamily="50" charset="-128"/>
              <a:ea typeface="ＭＳ Ｐゴシック" panose="020B0600070205080204" pitchFamily="50" charset="-128"/>
            </a:endParaRPr>
          </a:p>
          <a:p>
            <a:pPr defTabSz="914308">
              <a:defRPr/>
            </a:pPr>
            <a:r>
              <a:rPr kumimoji="1" lang="ja-JP" altLang="en-US" dirty="0" smtClean="0">
                <a:latin typeface="ＭＳ Ｐゴシック" panose="020B0600070205080204" pitchFamily="50" charset="-128"/>
                <a:ea typeface="ＭＳ Ｐゴシック" panose="020B0600070205080204" pitchFamily="50" charset="-128"/>
              </a:rPr>
              <a:t>軽い気持ちで書いてしまったものが、多くの人に多大な迷惑をかけてしまうことがあるので、迷惑をかけるようなことは</a:t>
            </a:r>
            <a:r>
              <a:rPr kumimoji="1" lang="ja-JP" altLang="en-US" smtClean="0">
                <a:latin typeface="ＭＳ Ｐゴシック" panose="020B0600070205080204" pitchFamily="50" charset="-128"/>
                <a:ea typeface="ＭＳ Ｐゴシック" panose="020B0600070205080204" pitchFamily="50" charset="-128"/>
              </a:rPr>
              <a:t>絶対にしないようにしましょう。</a:t>
            </a:r>
            <a:endParaRPr kumimoji="1" lang="en-US" altLang="ja-JP" dirty="0" smtClean="0">
              <a:latin typeface="ＭＳ Ｐゴシック" panose="020B0600070205080204" pitchFamily="50" charset="-128"/>
              <a:ea typeface="ＭＳ Ｐゴシック" panose="020B0600070205080204" pitchFamily="50" charset="-128"/>
            </a:endParaRPr>
          </a:p>
        </p:txBody>
      </p:sp>
      <p:sp>
        <p:nvSpPr>
          <p:cNvPr id="5" name="スライド番号プレースホルダー 4"/>
          <p:cNvSpPr>
            <a:spLocks noGrp="1"/>
          </p:cNvSpPr>
          <p:nvPr>
            <p:ph type="sldNum" sz="quarter" idx="10"/>
          </p:nvPr>
        </p:nvSpPr>
        <p:spPr/>
        <p:txBody>
          <a:bodyPr/>
          <a:lstStyle/>
          <a:p>
            <a:fld id="{A78EA8E3-FCAF-4FF0-AA7A-72A52FB0A862}" type="slidenum">
              <a:rPr kumimoji="1" lang="ja-JP" altLang="en-US" smtClean="0"/>
              <a:pPr/>
              <a:t>7</a:t>
            </a:fld>
            <a:endParaRPr kumimoji="1" lang="ja-JP" altLang="en-US"/>
          </a:p>
        </p:txBody>
      </p:sp>
    </p:spTree>
    <p:extLst>
      <p:ext uri="{BB962C8B-B14F-4D97-AF65-F5344CB8AC3E}">
        <p14:creationId xmlns:p14="http://schemas.microsoft.com/office/powerpoint/2010/main" val="3835134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ＭＳ Ｐゴシック" panose="020B0600070205080204" pitchFamily="50" charset="-128"/>
                <a:ea typeface="ＭＳ Ｐゴシック" panose="020B0600070205080204" pitchFamily="50" charset="-128"/>
              </a:rPr>
              <a:t>まとめです。</a:t>
            </a:r>
            <a:endParaRPr kumimoji="1" lang="en-US" altLang="ja-JP" dirty="0" smtClean="0">
              <a:latin typeface="ＭＳ Ｐゴシック" panose="020B0600070205080204" pitchFamily="50" charset="-128"/>
              <a:ea typeface="ＭＳ Ｐゴシック" panose="020B0600070205080204" pitchFamily="50" charset="-128"/>
            </a:endParaRPr>
          </a:p>
          <a:p>
            <a:r>
              <a:rPr kumimoji="1" lang="ja-JP" altLang="en-US" dirty="0" smtClean="0">
                <a:latin typeface="ＭＳ Ｐゴシック" panose="020B0600070205080204" pitchFamily="50" charset="-128"/>
                <a:ea typeface="ＭＳ Ｐゴシック" panose="020B0600070205080204" pitchFamily="50" charset="-128"/>
              </a:rPr>
              <a:t>脅す</a:t>
            </a:r>
            <a:r>
              <a:rPr kumimoji="1" lang="ja-JP" altLang="en-US" dirty="0">
                <a:latin typeface="ＭＳ Ｐゴシック" panose="020B0600070205080204" pitchFamily="50" charset="-128"/>
                <a:ea typeface="ＭＳ Ｐゴシック" panose="020B0600070205080204" pitchFamily="50" charset="-128"/>
              </a:rPr>
              <a:t>ようなメッセージは、読んでいる人</a:t>
            </a:r>
            <a:r>
              <a:rPr kumimoji="1" lang="ja-JP" altLang="en-US" dirty="0" smtClean="0">
                <a:latin typeface="ＭＳ Ｐゴシック" panose="020B0600070205080204" pitchFamily="50" charset="-128"/>
                <a:ea typeface="ＭＳ Ｐゴシック" panose="020B0600070205080204" pitchFamily="50" charset="-128"/>
              </a:rPr>
              <a:t>を嫌な</a:t>
            </a:r>
            <a:r>
              <a:rPr kumimoji="1" lang="ja-JP" altLang="en-US" dirty="0">
                <a:latin typeface="ＭＳ Ｐゴシック" panose="020B0600070205080204" pitchFamily="50" charset="-128"/>
                <a:ea typeface="ＭＳ Ｐゴシック" panose="020B0600070205080204" pitchFamily="50" charset="-128"/>
              </a:rPr>
              <a:t>気持ちにさせてしまいます。</a:t>
            </a:r>
            <a:endParaRPr kumimoji="1" lang="en-US" altLang="ja-JP" dirty="0">
              <a:latin typeface="ＭＳ Ｐゴシック" panose="020B0600070205080204" pitchFamily="50" charset="-128"/>
              <a:ea typeface="ＭＳ Ｐゴシック" panose="020B0600070205080204" pitchFamily="50" charset="-128"/>
            </a:endParaRPr>
          </a:p>
          <a:p>
            <a:endParaRPr kumimoji="1" lang="en-US" altLang="ja-JP" dirty="0">
              <a:latin typeface="ＭＳ Ｐゴシック" panose="020B0600070205080204" pitchFamily="50" charset="-128"/>
              <a:ea typeface="ＭＳ Ｐゴシック" panose="020B0600070205080204" pitchFamily="50" charset="-128"/>
            </a:endParaRPr>
          </a:p>
          <a:p>
            <a:r>
              <a:rPr kumimoji="1" lang="ja-JP" altLang="en-US" dirty="0">
                <a:latin typeface="ＭＳ Ｐゴシック" panose="020B0600070205080204" pitchFamily="50" charset="-128"/>
                <a:ea typeface="ＭＳ Ｐゴシック" panose="020B0600070205080204" pitchFamily="50" charset="-128"/>
              </a:rPr>
              <a:t>また</a:t>
            </a:r>
            <a:r>
              <a:rPr kumimoji="1" lang="ja-JP" altLang="en-US" dirty="0" smtClean="0">
                <a:latin typeface="ＭＳ Ｐゴシック" panose="020B0600070205080204" pitchFamily="50" charset="-128"/>
                <a:ea typeface="ＭＳ Ｐゴシック" panose="020B0600070205080204" pitchFamily="50" charset="-128"/>
              </a:rPr>
              <a:t>、自分の名前などを書かずに送って</a:t>
            </a:r>
            <a:r>
              <a:rPr kumimoji="1" lang="ja-JP" altLang="en-US" smtClean="0">
                <a:latin typeface="ＭＳ Ｐゴシック" panose="020B0600070205080204" pitchFamily="50" charset="-128"/>
                <a:ea typeface="ＭＳ Ｐゴシック" panose="020B0600070205080204" pitchFamily="50" charset="-128"/>
              </a:rPr>
              <a:t>も、誰が</a:t>
            </a:r>
            <a:r>
              <a:rPr kumimoji="1" lang="ja-JP" altLang="en-US" dirty="0" smtClean="0">
                <a:latin typeface="ＭＳ Ｐゴシック" panose="020B0600070205080204" pitchFamily="50" charset="-128"/>
                <a:ea typeface="ＭＳ Ｐゴシック" panose="020B0600070205080204" pitchFamily="50" charset="-128"/>
              </a:rPr>
              <a:t>書いたかすぐに分かってしまいます。</a:t>
            </a:r>
            <a:endParaRPr kumimoji="1" lang="en-US" altLang="ja-JP" dirty="0">
              <a:latin typeface="ＭＳ Ｐゴシック" panose="020B0600070205080204" pitchFamily="50" charset="-128"/>
              <a:ea typeface="ＭＳ Ｐゴシック" panose="020B0600070205080204" pitchFamily="50" charset="-128"/>
            </a:endParaRPr>
          </a:p>
          <a:p>
            <a:endParaRPr kumimoji="1" lang="en-US" altLang="ja-JP" dirty="0">
              <a:latin typeface="ＭＳ Ｐゴシック" panose="020B0600070205080204" pitchFamily="50" charset="-128"/>
              <a:ea typeface="ＭＳ Ｐゴシック" panose="020B0600070205080204" pitchFamily="50" charset="-128"/>
            </a:endParaRPr>
          </a:p>
          <a:p>
            <a:r>
              <a:rPr kumimoji="1" lang="ja-JP" altLang="en-US" dirty="0" smtClean="0">
                <a:latin typeface="ＭＳ Ｐゴシック" panose="020B0600070205080204" pitchFamily="50" charset="-128"/>
                <a:ea typeface="ＭＳ Ｐゴシック" panose="020B0600070205080204" pitchFamily="50" charset="-128"/>
              </a:rPr>
              <a:t>相手</a:t>
            </a:r>
            <a:r>
              <a:rPr kumimoji="1" lang="ja-JP" altLang="en-US" dirty="0">
                <a:latin typeface="ＭＳ Ｐゴシック" panose="020B0600070205080204" pitchFamily="50" charset="-128"/>
                <a:ea typeface="ＭＳ Ｐゴシック" panose="020B0600070205080204" pitchFamily="50" charset="-128"/>
              </a:rPr>
              <a:t>を脅すようなメッセージ</a:t>
            </a:r>
            <a:r>
              <a:rPr kumimoji="1" lang="ja-JP" altLang="en-US" dirty="0" smtClean="0">
                <a:latin typeface="ＭＳ Ｐゴシック" panose="020B0600070205080204" pitchFamily="50" charset="-128"/>
                <a:ea typeface="ＭＳ Ｐゴシック" panose="020B0600070205080204" pitchFamily="50" charset="-128"/>
              </a:rPr>
              <a:t>や、爆破予告などの多く</a:t>
            </a:r>
            <a:r>
              <a:rPr kumimoji="1" lang="ja-JP" altLang="en-US" dirty="0">
                <a:latin typeface="ＭＳ Ｐゴシック" panose="020B0600070205080204" pitchFamily="50" charset="-128"/>
                <a:ea typeface="ＭＳ Ｐゴシック" panose="020B0600070205080204" pitchFamily="50" charset="-128"/>
              </a:rPr>
              <a:t>の人に迷惑をかけてしまうようなメッセージは、絶対に書いてはいけません</a:t>
            </a:r>
            <a:r>
              <a:rPr kumimoji="1" lang="ja-JP" altLang="en-US" dirty="0" smtClean="0">
                <a:latin typeface="ＭＳ Ｐゴシック" panose="020B0600070205080204" pitchFamily="50" charset="-128"/>
                <a:ea typeface="ＭＳ Ｐゴシック" panose="020B0600070205080204" pitchFamily="50" charset="-128"/>
              </a:rPr>
              <a:t>。</a:t>
            </a:r>
            <a:endParaRPr kumimoji="1" lang="en-US" altLang="ja-JP" dirty="0" smtClean="0">
              <a:latin typeface="ＭＳ Ｐゴシック" panose="020B0600070205080204" pitchFamily="50" charset="-128"/>
              <a:ea typeface="ＭＳ Ｐゴシック" panose="020B0600070205080204" pitchFamily="50" charset="-128"/>
            </a:endParaRPr>
          </a:p>
          <a:p>
            <a:endParaRPr kumimoji="1" lang="en-US" altLang="ja-JP" dirty="0" smtClean="0">
              <a:latin typeface="ＭＳ Ｐゴシック" panose="020B0600070205080204" pitchFamily="50" charset="-128"/>
              <a:ea typeface="ＭＳ Ｐゴシック" panose="020B0600070205080204" pitchFamily="50" charset="-128"/>
            </a:endParaRPr>
          </a:p>
          <a:p>
            <a:r>
              <a:rPr kumimoji="1" lang="ja-JP" altLang="en-US" dirty="0" smtClean="0">
                <a:latin typeface="ＭＳ Ｐゴシック" panose="020B0600070205080204" pitchFamily="50" charset="-128"/>
                <a:ea typeface="ＭＳ Ｐゴシック" panose="020B0600070205080204" pitchFamily="50" charset="-128"/>
              </a:rPr>
              <a:t>メッセージを書くときは、読む人の気持ちを考えて書きましょう。</a:t>
            </a:r>
            <a:endParaRPr kumimoji="1" lang="en-US" altLang="ja-JP" dirty="0" smtClean="0">
              <a:latin typeface="ＭＳ Ｐゴシック" panose="020B0600070205080204" pitchFamily="50" charset="-128"/>
              <a:ea typeface="ＭＳ Ｐゴシック" panose="020B0600070205080204" pitchFamily="50" charset="-128"/>
            </a:endParaRPr>
          </a:p>
          <a:p>
            <a:endParaRPr kumimoji="1" lang="en-US" altLang="ja-JP" dirty="0" smtClean="0">
              <a:latin typeface="ＭＳ Ｐゴシック" panose="020B0600070205080204" pitchFamily="50" charset="-128"/>
              <a:ea typeface="ＭＳ Ｐゴシック" panose="020B0600070205080204" pitchFamily="50" charset="-128"/>
            </a:endParaRPr>
          </a:p>
          <a:p>
            <a:endParaRPr kumimoji="1" lang="en-US" altLang="ja-JP" dirty="0">
              <a:latin typeface="ＭＳ Ｐゴシック" panose="020B0600070205080204" pitchFamily="50" charset="-128"/>
              <a:ea typeface="ＭＳ Ｐゴシック" panose="020B0600070205080204" pitchFamily="50" charset="-128"/>
            </a:endParaRPr>
          </a:p>
          <a:p>
            <a:endParaRPr kumimoji="1" lang="en-US" altLang="ja-JP" dirty="0">
              <a:latin typeface="ＭＳ Ｐゴシック" panose="020B0600070205080204" pitchFamily="50" charset="-128"/>
              <a:ea typeface="ＭＳ Ｐゴシック" panose="020B0600070205080204" pitchFamily="50" charset="-128"/>
            </a:endParaRPr>
          </a:p>
          <a:p>
            <a:endParaRPr kumimoji="1" lang="en-US" altLang="ja-JP" dirty="0">
              <a:latin typeface="ＭＳ Ｐゴシック" panose="020B0600070205080204" pitchFamily="50" charset="-128"/>
              <a:ea typeface="ＭＳ Ｐゴシック" panose="020B0600070205080204" pitchFamily="50" charset="-128"/>
            </a:endParaRPr>
          </a:p>
        </p:txBody>
      </p:sp>
      <p:sp>
        <p:nvSpPr>
          <p:cNvPr id="5" name="スライド番号プレースホルダー 4"/>
          <p:cNvSpPr>
            <a:spLocks noGrp="1"/>
          </p:cNvSpPr>
          <p:nvPr>
            <p:ph type="sldNum" sz="quarter" idx="10"/>
          </p:nvPr>
        </p:nvSpPr>
        <p:spPr/>
        <p:txBody>
          <a:bodyPr/>
          <a:lstStyle/>
          <a:p>
            <a:fld id="{A78EA8E3-FCAF-4FF0-AA7A-72A52FB0A862}" type="slidenum">
              <a:rPr kumimoji="1" lang="ja-JP" altLang="en-US" smtClean="0"/>
              <a:pPr/>
              <a:t>8</a:t>
            </a:fld>
            <a:endParaRPr kumimoji="1" lang="ja-JP" altLang="en-US"/>
          </a:p>
        </p:txBody>
      </p:sp>
    </p:spTree>
    <p:extLst>
      <p:ext uri="{BB962C8B-B14F-4D97-AF65-F5344CB8AC3E}">
        <p14:creationId xmlns:p14="http://schemas.microsoft.com/office/powerpoint/2010/main" val="2310373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122363"/>
            <a:ext cx="7500667" cy="2387600"/>
          </a:xfrm>
        </p:spPr>
        <p:txBody>
          <a:bodyPr anchor="b"/>
          <a:lstStyle>
            <a:lvl1pPr algn="ctr">
              <a:defRPr sz="45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685800" y="3602038"/>
            <a:ext cx="7500668"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7" name="Rectangle 2"/>
          <p:cNvSpPr>
            <a:spLocks noChangeArrowheads="1"/>
          </p:cNvSpPr>
          <p:nvPr/>
        </p:nvSpPr>
        <p:spPr bwMode="auto">
          <a:xfrm>
            <a:off x="-1256078" y="-843350"/>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ja-JP" altLang="en-US" sz="1350"/>
          </a:p>
        </p:txBody>
      </p:sp>
    </p:spTree>
    <p:extLst>
      <p:ext uri="{BB962C8B-B14F-4D97-AF65-F5344CB8AC3E}">
        <p14:creationId xmlns:p14="http://schemas.microsoft.com/office/powerpoint/2010/main" val="3778807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628650" y="6356353"/>
            <a:ext cx="2057400" cy="365125"/>
          </a:xfrm>
          <a:prstGeom prst="rect">
            <a:avLst/>
          </a:prstGeom>
        </p:spPr>
        <p:txBody>
          <a:bodyPr/>
          <a:lstStyle/>
          <a:p>
            <a:fld id="{9AFE8FB1-0A7A-443E-AAF7-31D4FA1AA312}" type="datetimeFigureOut">
              <a:rPr lang="en-US" altLang="ja-JP" smtClean="0"/>
              <a:pPr/>
              <a:t>3/24/2017</a:t>
            </a:fld>
            <a:endParaRPr lang="en-US" altLang="en-US"/>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p>
            <a:endParaRPr lang="ja-JP" altLang="en-US" dirty="0"/>
          </a:p>
        </p:txBody>
      </p:sp>
      <p:sp>
        <p:nvSpPr>
          <p:cNvPr id="6" name="Slide Number Placeholder 5"/>
          <p:cNvSpPr>
            <a:spLocks noGrp="1"/>
          </p:cNvSpPr>
          <p:nvPr>
            <p:ph type="sldNum" sz="quarter" idx="12"/>
          </p:nvPr>
        </p:nvSpPr>
        <p:spPr>
          <a:xfrm>
            <a:off x="6457950" y="6356353"/>
            <a:ext cx="2057400" cy="365125"/>
          </a:xfrm>
          <a:prstGeom prst="rect">
            <a:avLst/>
          </a:prstGeom>
        </p:spPr>
        <p:txBody>
          <a:bodyPr/>
          <a:lstStyle/>
          <a:p>
            <a:fld id="{25BA54BD-C84D-46CE-8B72-31BFB26ABA43}" type="slidenum">
              <a:rPr lang="en-US" altLang="ja-JP" smtClean="0"/>
              <a:pPr/>
              <a:t>‹#›</a:t>
            </a:fld>
            <a:endParaRPr lang="en-US" altLang="ja-JP"/>
          </a:p>
        </p:txBody>
      </p:sp>
    </p:spTree>
    <p:extLst>
      <p:ext uri="{BB962C8B-B14F-4D97-AF65-F5344CB8AC3E}">
        <p14:creationId xmlns:p14="http://schemas.microsoft.com/office/powerpoint/2010/main" val="63117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628650" y="6356353"/>
            <a:ext cx="2057400" cy="365125"/>
          </a:xfrm>
          <a:prstGeom prst="rect">
            <a:avLst/>
          </a:prstGeom>
        </p:spPr>
        <p:txBody>
          <a:bodyPr/>
          <a:lstStyle/>
          <a:p>
            <a:fld id="{9AFE8FB1-0A7A-443E-AAF7-31D4FA1AA312}" type="datetimeFigureOut">
              <a:rPr lang="en-US" altLang="ja-JP" smtClean="0"/>
              <a:pPr/>
              <a:t>3/24/2017</a:t>
            </a:fld>
            <a:endParaRPr lang="en-US" altLang="en-US"/>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p>
            <a:endParaRPr lang="ja-JP" altLang="en-US" dirty="0"/>
          </a:p>
        </p:txBody>
      </p:sp>
      <p:sp>
        <p:nvSpPr>
          <p:cNvPr id="6" name="Slide Number Placeholder 5"/>
          <p:cNvSpPr>
            <a:spLocks noGrp="1"/>
          </p:cNvSpPr>
          <p:nvPr>
            <p:ph type="sldNum" sz="quarter" idx="12"/>
          </p:nvPr>
        </p:nvSpPr>
        <p:spPr>
          <a:xfrm>
            <a:off x="6457950" y="6356353"/>
            <a:ext cx="2057400" cy="365125"/>
          </a:xfrm>
          <a:prstGeom prst="rect">
            <a:avLst/>
          </a:prstGeom>
        </p:spPr>
        <p:txBody>
          <a:bodyPr/>
          <a:lstStyle/>
          <a:p>
            <a:fld id="{25BA54BD-C84D-46CE-8B72-31BFB26ABA43}" type="slidenum">
              <a:rPr lang="en-US" altLang="ja-JP" smtClean="0"/>
              <a:pPr/>
              <a:t>‹#›</a:t>
            </a:fld>
            <a:endParaRPr lang="en-US" altLang="ja-JP"/>
          </a:p>
        </p:txBody>
      </p:sp>
    </p:spTree>
    <p:extLst>
      <p:ext uri="{BB962C8B-B14F-4D97-AF65-F5344CB8AC3E}">
        <p14:creationId xmlns:p14="http://schemas.microsoft.com/office/powerpoint/2010/main" val="3315116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ja-JP" altLang="en-US"/>
              <a:t>マスター タイトルの書式設定</a:t>
            </a:r>
            <a:endParaRPr lang="en-US" dirty="0"/>
          </a:p>
        </p:txBody>
      </p:sp>
      <p:sp>
        <p:nvSpPr>
          <p:cNvPr id="3" name="Content Placeholder 2"/>
          <p:cNvSpPr>
            <a:spLocks noGrp="1"/>
          </p:cNvSpPr>
          <p:nvPr>
            <p:ph idx="1"/>
          </p:nvPr>
        </p:nvSpPr>
        <p:spPr>
          <a:xfrm>
            <a:off x="628650" y="1495425"/>
            <a:ext cx="7886700" cy="5105400"/>
          </a:xfrm>
        </p:spPr>
        <p:txBody>
          <a:bodyPr>
            <a:normAutofit/>
          </a:bodyPr>
          <a:lstStyle>
            <a:lvl1pPr>
              <a:defRPr sz="3000"/>
            </a:lvl1pPr>
            <a:lvl2pPr>
              <a:defRPr sz="2700">
                <a:solidFill>
                  <a:schemeClr val="bg1"/>
                </a:solidFill>
              </a:defRPr>
            </a:lvl2pPr>
            <a:lvl3pPr>
              <a:defRPr sz="2400">
                <a:solidFill>
                  <a:schemeClr val="bg1"/>
                </a:solidFill>
              </a:defRPr>
            </a:lvl3pPr>
            <a:lvl4pPr>
              <a:defRPr sz="2100">
                <a:solidFill>
                  <a:schemeClr val="bg1"/>
                </a:solidFill>
              </a:defRPr>
            </a:lvl4pPr>
            <a:lvl5pPr>
              <a:defRPr sz="2100">
                <a:solidFill>
                  <a:schemeClr val="bg1"/>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extLst>
      <p:ext uri="{BB962C8B-B14F-4D97-AF65-F5344CB8AC3E}">
        <p14:creationId xmlns:p14="http://schemas.microsoft.com/office/powerpoint/2010/main" val="671842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628650" y="6356353"/>
            <a:ext cx="2057400" cy="365125"/>
          </a:xfrm>
          <a:prstGeom prst="rect">
            <a:avLst/>
          </a:prstGeom>
        </p:spPr>
        <p:txBody>
          <a:bodyPr/>
          <a:lstStyle/>
          <a:p>
            <a:fld id="{9AFE8FB1-0A7A-443E-AAF7-31D4FA1AA312}" type="datetimeFigureOut">
              <a:rPr lang="ja-JP" altLang="en-US" smtClean="0"/>
              <a:pPr/>
              <a:t>2017/3/24</a:t>
            </a:fld>
            <a:endParaRPr kumimoji="1" lang="ja-JP"/>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p>
            <a:endParaRPr kumimoji="1" lang="ja-JP"/>
          </a:p>
        </p:txBody>
      </p:sp>
      <p:sp>
        <p:nvSpPr>
          <p:cNvPr id="6" name="Slide Number Placeholder 5"/>
          <p:cNvSpPr>
            <a:spLocks noGrp="1"/>
          </p:cNvSpPr>
          <p:nvPr>
            <p:ph type="sldNum" sz="quarter" idx="12"/>
          </p:nvPr>
        </p:nvSpPr>
        <p:spPr>
          <a:xfrm>
            <a:off x="6457950" y="6356353"/>
            <a:ext cx="2057400" cy="365125"/>
          </a:xfrm>
          <a:prstGeom prst="rect">
            <a:avLst/>
          </a:prstGeom>
        </p:spPr>
        <p:txBody>
          <a:bodyPr/>
          <a:lstStyle/>
          <a:p>
            <a:fld id="{25BA54BD-C84D-46CE-8B72-31BFB26ABA43}" type="slidenum">
              <a:rPr lang="en-US" altLang="ja-JP" smtClean="0"/>
              <a:pPr/>
              <a:t>‹#›</a:t>
            </a:fld>
            <a:endParaRPr kumimoji="1" lang="ja-JP" altLang="en-US"/>
          </a:p>
        </p:txBody>
      </p:sp>
    </p:spTree>
    <p:extLst>
      <p:ext uri="{BB962C8B-B14F-4D97-AF65-F5344CB8AC3E}">
        <p14:creationId xmlns:p14="http://schemas.microsoft.com/office/powerpoint/2010/main" val="2803284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a:xfrm>
            <a:off x="628650" y="6356353"/>
            <a:ext cx="2057400" cy="365125"/>
          </a:xfrm>
          <a:prstGeom prst="rect">
            <a:avLst/>
          </a:prstGeom>
        </p:spPr>
        <p:txBody>
          <a:bodyPr/>
          <a:lstStyle/>
          <a:p>
            <a:fld id="{9AFE8FB1-0A7A-443E-AAF7-31D4FA1AA312}" type="datetimeFigureOut">
              <a:rPr lang="ja-JP" altLang="en-US" smtClean="0"/>
              <a:pPr/>
              <a:t>2017/3/24</a:t>
            </a:fld>
            <a:endParaRPr kumimoji="1" lang="ja-JP"/>
          </a:p>
        </p:txBody>
      </p:sp>
      <p:sp>
        <p:nvSpPr>
          <p:cNvPr id="6" name="Footer Placeholder 5"/>
          <p:cNvSpPr>
            <a:spLocks noGrp="1"/>
          </p:cNvSpPr>
          <p:nvPr>
            <p:ph type="ftr" sz="quarter" idx="11"/>
          </p:nvPr>
        </p:nvSpPr>
        <p:spPr>
          <a:xfrm>
            <a:off x="3028950" y="6356353"/>
            <a:ext cx="3086100" cy="365125"/>
          </a:xfrm>
          <a:prstGeom prst="rect">
            <a:avLst/>
          </a:prstGeom>
        </p:spPr>
        <p:txBody>
          <a:bodyPr/>
          <a:lstStyle/>
          <a:p>
            <a:endParaRPr kumimoji="1" lang="ja-JP"/>
          </a:p>
        </p:txBody>
      </p:sp>
      <p:sp>
        <p:nvSpPr>
          <p:cNvPr id="7" name="Slide Number Placeholder 6"/>
          <p:cNvSpPr>
            <a:spLocks noGrp="1"/>
          </p:cNvSpPr>
          <p:nvPr>
            <p:ph type="sldNum" sz="quarter" idx="12"/>
          </p:nvPr>
        </p:nvSpPr>
        <p:spPr>
          <a:xfrm>
            <a:off x="6457950" y="6356353"/>
            <a:ext cx="2057400" cy="365125"/>
          </a:xfrm>
          <a:prstGeom prst="rect">
            <a:avLst/>
          </a:prstGeom>
        </p:spPr>
        <p:txBody>
          <a:bodyPr/>
          <a:lstStyle/>
          <a:p>
            <a:fld id="{25BA54BD-C84D-46CE-8B72-31BFB26ABA43}" type="slidenum">
              <a:rPr lang="en-US" altLang="ja-JP" smtClean="0"/>
              <a:pPr/>
              <a:t>‹#›</a:t>
            </a:fld>
            <a:endParaRPr kumimoji="1" lang="ja-JP" altLang="en-US"/>
          </a:p>
        </p:txBody>
      </p:sp>
    </p:spTree>
    <p:extLst>
      <p:ext uri="{BB962C8B-B14F-4D97-AF65-F5344CB8AC3E}">
        <p14:creationId xmlns:p14="http://schemas.microsoft.com/office/powerpoint/2010/main" val="33226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4629151" y="2505075"/>
            <a:ext cx="3887391" cy="3684588"/>
          </a:xfrm>
        </p:spPr>
        <p:txBody>
          <a:bodyPr/>
          <a:lstStyle>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a:xfrm>
            <a:off x="628650" y="6356353"/>
            <a:ext cx="2057400" cy="365125"/>
          </a:xfrm>
          <a:prstGeom prst="rect">
            <a:avLst/>
          </a:prstGeom>
        </p:spPr>
        <p:txBody>
          <a:bodyPr/>
          <a:lstStyle/>
          <a:p>
            <a:fld id="{9AFE8FB1-0A7A-443E-AAF7-31D4FA1AA312}" type="datetimeFigureOut">
              <a:rPr lang="ja-JP" altLang="en-US" smtClean="0"/>
              <a:pPr/>
              <a:t>2017/3/24</a:t>
            </a:fld>
            <a:endParaRPr kumimoji="1" lang="ja-JP"/>
          </a:p>
        </p:txBody>
      </p:sp>
      <p:sp>
        <p:nvSpPr>
          <p:cNvPr id="8" name="Footer Placeholder 7"/>
          <p:cNvSpPr>
            <a:spLocks noGrp="1"/>
          </p:cNvSpPr>
          <p:nvPr>
            <p:ph type="ftr" sz="quarter" idx="11"/>
          </p:nvPr>
        </p:nvSpPr>
        <p:spPr>
          <a:xfrm>
            <a:off x="3028950" y="6356353"/>
            <a:ext cx="3086100" cy="365125"/>
          </a:xfrm>
          <a:prstGeom prst="rect">
            <a:avLst/>
          </a:prstGeom>
        </p:spPr>
        <p:txBody>
          <a:bodyPr/>
          <a:lstStyle/>
          <a:p>
            <a:endParaRPr kumimoji="1" lang="ja-JP"/>
          </a:p>
        </p:txBody>
      </p:sp>
      <p:sp>
        <p:nvSpPr>
          <p:cNvPr id="9" name="Slide Number Placeholder 8"/>
          <p:cNvSpPr>
            <a:spLocks noGrp="1"/>
          </p:cNvSpPr>
          <p:nvPr>
            <p:ph type="sldNum" sz="quarter" idx="12"/>
          </p:nvPr>
        </p:nvSpPr>
        <p:spPr>
          <a:xfrm>
            <a:off x="6457950" y="6356353"/>
            <a:ext cx="2057400" cy="365125"/>
          </a:xfrm>
          <a:prstGeom prst="rect">
            <a:avLst/>
          </a:prstGeom>
        </p:spPr>
        <p:txBody>
          <a:bodyPr/>
          <a:lstStyle/>
          <a:p>
            <a:fld id="{25BA54BD-C84D-46CE-8B72-31BFB26ABA43}" type="slidenum">
              <a:rPr lang="en-US" altLang="ja-JP" smtClean="0"/>
              <a:pPr/>
              <a:t>‹#›</a:t>
            </a:fld>
            <a:endParaRPr kumimoji="1" lang="ja-JP" altLang="en-US"/>
          </a:p>
        </p:txBody>
      </p:sp>
    </p:spTree>
    <p:extLst>
      <p:ext uri="{BB962C8B-B14F-4D97-AF65-F5344CB8AC3E}">
        <p14:creationId xmlns:p14="http://schemas.microsoft.com/office/powerpoint/2010/main" val="3780074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a:xfrm>
            <a:off x="628650" y="6356353"/>
            <a:ext cx="2057400" cy="365125"/>
          </a:xfrm>
          <a:prstGeom prst="rect">
            <a:avLst/>
          </a:prstGeom>
        </p:spPr>
        <p:txBody>
          <a:bodyPr/>
          <a:lstStyle/>
          <a:p>
            <a:fld id="{9AFE8FB1-0A7A-443E-AAF7-31D4FA1AA312}" type="datetimeFigureOut">
              <a:rPr lang="ja-JP" altLang="en-US" smtClean="0"/>
              <a:pPr/>
              <a:t>2017/3/24</a:t>
            </a:fld>
            <a:endParaRPr kumimoji="1" lang="ja-JP"/>
          </a:p>
        </p:txBody>
      </p:sp>
      <p:sp>
        <p:nvSpPr>
          <p:cNvPr id="4" name="Footer Placeholder 3"/>
          <p:cNvSpPr>
            <a:spLocks noGrp="1"/>
          </p:cNvSpPr>
          <p:nvPr>
            <p:ph type="ftr" sz="quarter" idx="11"/>
          </p:nvPr>
        </p:nvSpPr>
        <p:spPr>
          <a:xfrm>
            <a:off x="3028950" y="6356353"/>
            <a:ext cx="3086100" cy="365125"/>
          </a:xfrm>
          <a:prstGeom prst="rect">
            <a:avLst/>
          </a:prstGeom>
        </p:spPr>
        <p:txBody>
          <a:bodyPr/>
          <a:lstStyle/>
          <a:p>
            <a:endParaRPr kumimoji="1" lang="ja-JP"/>
          </a:p>
        </p:txBody>
      </p:sp>
      <p:sp>
        <p:nvSpPr>
          <p:cNvPr id="5" name="Slide Number Placeholder 4"/>
          <p:cNvSpPr>
            <a:spLocks noGrp="1"/>
          </p:cNvSpPr>
          <p:nvPr>
            <p:ph type="sldNum" sz="quarter" idx="12"/>
          </p:nvPr>
        </p:nvSpPr>
        <p:spPr>
          <a:xfrm>
            <a:off x="6457950" y="6356353"/>
            <a:ext cx="2057400" cy="365125"/>
          </a:xfrm>
          <a:prstGeom prst="rect">
            <a:avLst/>
          </a:prstGeom>
        </p:spPr>
        <p:txBody>
          <a:bodyPr/>
          <a:lstStyle/>
          <a:p>
            <a:fld id="{25BA54BD-C84D-46CE-8B72-31BFB26ABA43}" type="slidenum">
              <a:rPr lang="en-US" altLang="ja-JP" smtClean="0"/>
              <a:pPr/>
              <a:t>‹#›</a:t>
            </a:fld>
            <a:endParaRPr kumimoji="1" lang="ja-JP" altLang="en-US"/>
          </a:p>
        </p:txBody>
      </p:sp>
    </p:spTree>
    <p:extLst>
      <p:ext uri="{BB962C8B-B14F-4D97-AF65-F5344CB8AC3E}">
        <p14:creationId xmlns:p14="http://schemas.microsoft.com/office/powerpoint/2010/main" val="3115888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3"/>
            <a:ext cx="2057400" cy="365125"/>
          </a:xfrm>
          <a:prstGeom prst="rect">
            <a:avLst/>
          </a:prstGeom>
        </p:spPr>
        <p:txBody>
          <a:bodyPr/>
          <a:lstStyle/>
          <a:p>
            <a:fld id="{9AFE8FB1-0A7A-443E-AAF7-31D4FA1AA312}" type="datetimeFigureOut">
              <a:rPr lang="ja-JP" altLang="en-US" smtClean="0"/>
              <a:pPr/>
              <a:t>2017/3/24</a:t>
            </a:fld>
            <a:endParaRPr kumimoji="1" lang="ja-JP"/>
          </a:p>
        </p:txBody>
      </p:sp>
      <p:sp>
        <p:nvSpPr>
          <p:cNvPr id="3" name="Footer Placeholder 2"/>
          <p:cNvSpPr>
            <a:spLocks noGrp="1"/>
          </p:cNvSpPr>
          <p:nvPr>
            <p:ph type="ftr" sz="quarter" idx="11"/>
          </p:nvPr>
        </p:nvSpPr>
        <p:spPr>
          <a:xfrm>
            <a:off x="3028950" y="6356353"/>
            <a:ext cx="3086100" cy="365125"/>
          </a:xfrm>
          <a:prstGeom prst="rect">
            <a:avLst/>
          </a:prstGeom>
        </p:spPr>
        <p:txBody>
          <a:bodyPr/>
          <a:lstStyle/>
          <a:p>
            <a:endParaRPr kumimoji="1" lang="ja-JP"/>
          </a:p>
        </p:txBody>
      </p:sp>
      <p:sp>
        <p:nvSpPr>
          <p:cNvPr id="4" name="Slide Number Placeholder 3"/>
          <p:cNvSpPr>
            <a:spLocks noGrp="1"/>
          </p:cNvSpPr>
          <p:nvPr>
            <p:ph type="sldNum" sz="quarter" idx="12"/>
          </p:nvPr>
        </p:nvSpPr>
        <p:spPr>
          <a:xfrm>
            <a:off x="6457950" y="6356353"/>
            <a:ext cx="2057400" cy="365125"/>
          </a:xfrm>
          <a:prstGeom prst="rect">
            <a:avLst/>
          </a:prstGeom>
        </p:spPr>
        <p:txBody>
          <a:bodyPr/>
          <a:lstStyle/>
          <a:p>
            <a:fld id="{25BA54BD-C84D-46CE-8B72-31BFB26ABA43}" type="slidenum">
              <a:rPr lang="en-US" altLang="ja-JP" smtClean="0"/>
              <a:pPr/>
              <a:t>‹#›</a:t>
            </a:fld>
            <a:endParaRPr kumimoji="1" lang="ja-JP" altLang="en-US"/>
          </a:p>
        </p:txBody>
      </p:sp>
    </p:spTree>
    <p:extLst>
      <p:ext uri="{BB962C8B-B14F-4D97-AF65-F5344CB8AC3E}">
        <p14:creationId xmlns:p14="http://schemas.microsoft.com/office/powerpoint/2010/main" val="398950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a:xfrm>
            <a:off x="628650" y="6356353"/>
            <a:ext cx="2057400" cy="365125"/>
          </a:xfrm>
          <a:prstGeom prst="rect">
            <a:avLst/>
          </a:prstGeom>
        </p:spPr>
        <p:txBody>
          <a:bodyPr/>
          <a:lstStyle/>
          <a:p>
            <a:fld id="{9AFE8FB1-0A7A-443E-AAF7-31D4FA1AA312}" type="datetimeFigureOut">
              <a:rPr lang="en-US" altLang="ja-JP" smtClean="0"/>
              <a:pPr/>
              <a:t>3/24/2017</a:t>
            </a:fld>
            <a:endParaRPr lang="en-US" altLang="en-US"/>
          </a:p>
        </p:txBody>
      </p:sp>
      <p:sp>
        <p:nvSpPr>
          <p:cNvPr id="6" name="Footer Placeholder 5"/>
          <p:cNvSpPr>
            <a:spLocks noGrp="1"/>
          </p:cNvSpPr>
          <p:nvPr>
            <p:ph type="ftr" sz="quarter" idx="11"/>
          </p:nvPr>
        </p:nvSpPr>
        <p:spPr>
          <a:xfrm>
            <a:off x="3028950" y="6356353"/>
            <a:ext cx="3086100" cy="365125"/>
          </a:xfrm>
          <a:prstGeom prst="rect">
            <a:avLst/>
          </a:prstGeom>
        </p:spPr>
        <p:txBody>
          <a:bodyPr/>
          <a:lstStyle/>
          <a:p>
            <a:endParaRPr lang="ja-JP" altLang="en-US" dirty="0"/>
          </a:p>
        </p:txBody>
      </p:sp>
      <p:sp>
        <p:nvSpPr>
          <p:cNvPr id="7" name="Slide Number Placeholder 6"/>
          <p:cNvSpPr>
            <a:spLocks noGrp="1"/>
          </p:cNvSpPr>
          <p:nvPr>
            <p:ph type="sldNum" sz="quarter" idx="12"/>
          </p:nvPr>
        </p:nvSpPr>
        <p:spPr>
          <a:xfrm>
            <a:off x="6457950" y="6356353"/>
            <a:ext cx="2057400" cy="365125"/>
          </a:xfrm>
          <a:prstGeom prst="rect">
            <a:avLst/>
          </a:prstGeom>
        </p:spPr>
        <p:txBody>
          <a:bodyPr/>
          <a:lstStyle/>
          <a:p>
            <a:fld id="{25BA54BD-C84D-46CE-8B72-31BFB26ABA43}" type="slidenum">
              <a:rPr lang="en-US" altLang="ja-JP" smtClean="0"/>
              <a:pPr/>
              <a:t>‹#›</a:t>
            </a:fld>
            <a:endParaRPr lang="en-US" altLang="ja-JP"/>
          </a:p>
        </p:txBody>
      </p:sp>
    </p:spTree>
    <p:extLst>
      <p:ext uri="{BB962C8B-B14F-4D97-AF65-F5344CB8AC3E}">
        <p14:creationId xmlns:p14="http://schemas.microsoft.com/office/powerpoint/2010/main" val="2726462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a:xfrm>
            <a:off x="628650" y="6356353"/>
            <a:ext cx="2057400" cy="365125"/>
          </a:xfrm>
          <a:prstGeom prst="rect">
            <a:avLst/>
          </a:prstGeom>
        </p:spPr>
        <p:txBody>
          <a:bodyPr/>
          <a:lstStyle/>
          <a:p>
            <a:fld id="{9AFE8FB1-0A7A-443E-AAF7-31D4FA1AA312}" type="datetimeFigureOut">
              <a:rPr lang="ja-JP" altLang="en-US" smtClean="0"/>
              <a:pPr/>
              <a:t>2017/3/24</a:t>
            </a:fld>
            <a:endParaRPr kumimoji="1" lang="ja-JP"/>
          </a:p>
        </p:txBody>
      </p:sp>
      <p:sp>
        <p:nvSpPr>
          <p:cNvPr id="6" name="Footer Placeholder 5"/>
          <p:cNvSpPr>
            <a:spLocks noGrp="1"/>
          </p:cNvSpPr>
          <p:nvPr>
            <p:ph type="ftr" sz="quarter" idx="11"/>
          </p:nvPr>
        </p:nvSpPr>
        <p:spPr>
          <a:xfrm>
            <a:off x="3028950" y="6356353"/>
            <a:ext cx="3086100" cy="365125"/>
          </a:xfrm>
          <a:prstGeom prst="rect">
            <a:avLst/>
          </a:prstGeom>
        </p:spPr>
        <p:txBody>
          <a:bodyPr/>
          <a:lstStyle/>
          <a:p>
            <a:endParaRPr kumimoji="1" lang="ja-JP"/>
          </a:p>
        </p:txBody>
      </p:sp>
      <p:sp>
        <p:nvSpPr>
          <p:cNvPr id="7" name="Slide Number Placeholder 6"/>
          <p:cNvSpPr>
            <a:spLocks noGrp="1"/>
          </p:cNvSpPr>
          <p:nvPr>
            <p:ph type="sldNum" sz="quarter" idx="12"/>
          </p:nvPr>
        </p:nvSpPr>
        <p:spPr>
          <a:xfrm>
            <a:off x="6457950" y="6356353"/>
            <a:ext cx="2057400" cy="365125"/>
          </a:xfrm>
          <a:prstGeom prst="rect">
            <a:avLst/>
          </a:prstGeom>
        </p:spPr>
        <p:txBody>
          <a:bodyPr/>
          <a:lstStyle/>
          <a:p>
            <a:fld id="{25BA54BD-C84D-46CE-8B72-31BFB26ABA43}" type="slidenum">
              <a:rPr lang="en-US" altLang="ja-JP" smtClean="0"/>
              <a:pPr/>
              <a:t>‹#›</a:t>
            </a:fld>
            <a:endParaRPr kumimoji="1" lang="ja-JP" altLang="en-US"/>
          </a:p>
        </p:txBody>
      </p:sp>
    </p:spTree>
    <p:extLst>
      <p:ext uri="{BB962C8B-B14F-4D97-AF65-F5344CB8AC3E}">
        <p14:creationId xmlns:p14="http://schemas.microsoft.com/office/powerpoint/2010/main" val="4158000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779462"/>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7" name="Rectangle 2"/>
          <p:cNvSpPr>
            <a:spLocks noChangeArrowheads="1"/>
          </p:cNvSpPr>
          <p:nvPr/>
        </p:nvSpPr>
        <p:spPr bwMode="auto">
          <a:xfrm>
            <a:off x="2" y="90100"/>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ja-JP" altLang="en-US" sz="1350"/>
          </a:p>
        </p:txBody>
      </p:sp>
      <p:sp>
        <p:nvSpPr>
          <p:cNvPr id="9" name="Rectangle 2"/>
          <p:cNvSpPr>
            <a:spLocks noChangeArrowheads="1"/>
          </p:cNvSpPr>
          <p:nvPr/>
        </p:nvSpPr>
        <p:spPr bwMode="auto">
          <a:xfrm>
            <a:off x="-1042986" y="-1546613"/>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ja-JP" altLang="en-US" sz="1350"/>
          </a:p>
        </p:txBody>
      </p:sp>
    </p:spTree>
    <p:extLst>
      <p:ext uri="{BB962C8B-B14F-4D97-AF65-F5344CB8AC3E}">
        <p14:creationId xmlns:p14="http://schemas.microsoft.com/office/powerpoint/2010/main" val="1775599469"/>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460764" y="936700"/>
            <a:ext cx="6222473" cy="1717287"/>
          </a:xfrm>
        </p:spPr>
        <p:txBody>
          <a:bodyPr>
            <a:normAutofit/>
          </a:bodyPr>
          <a:lstStyle/>
          <a:p>
            <a:pPr>
              <a:lnSpc>
                <a:spcPct val="100000"/>
              </a:lnSpc>
            </a:pPr>
            <a:r>
              <a:rPr lang="ja-JP" altLang="en-US" sz="6000" dirty="0">
                <a:latin typeface="+mn-ea"/>
                <a:ea typeface="+mn-ea"/>
              </a:rPr>
              <a:t>脅迫</a:t>
            </a:r>
            <a:r>
              <a:rPr lang="en-US" altLang="ja-JP" sz="5300" dirty="0" smtClean="0">
                <a:latin typeface="+mn-ea"/>
                <a:ea typeface="+mn-ea"/>
              </a:rPr>
              <a:t/>
            </a:r>
            <a:br>
              <a:rPr lang="en-US" altLang="ja-JP" sz="5300" dirty="0" smtClean="0">
                <a:latin typeface="+mn-ea"/>
                <a:ea typeface="+mn-ea"/>
              </a:rPr>
            </a:br>
            <a:r>
              <a:rPr lang="ja-JP" altLang="en-US" sz="3600" dirty="0" smtClean="0">
                <a:latin typeface="+mn-ea"/>
                <a:ea typeface="+mn-ea"/>
              </a:rPr>
              <a:t>（小学校４～６年）</a:t>
            </a:r>
            <a:endParaRPr lang="ja-JP" altLang="en-US" sz="3001" dirty="0">
              <a:latin typeface="+mn-ea"/>
              <a:ea typeface="+mn-ea"/>
            </a:endParaRPr>
          </a:p>
        </p:txBody>
      </p:sp>
      <p:sp>
        <p:nvSpPr>
          <p:cNvPr id="3" name="テキスト ボックス 2"/>
          <p:cNvSpPr txBox="1"/>
          <p:nvPr/>
        </p:nvSpPr>
        <p:spPr>
          <a:xfrm>
            <a:off x="869796" y="3256157"/>
            <a:ext cx="7404409" cy="3108543"/>
          </a:xfrm>
          <a:prstGeom prst="rect">
            <a:avLst/>
          </a:prstGeom>
          <a:noFill/>
        </p:spPr>
        <p:txBody>
          <a:bodyPr wrap="square" rtlCol="0">
            <a:spAutoFit/>
          </a:bodyPr>
          <a:lstStyle/>
          <a:p>
            <a:pPr>
              <a:lnSpc>
                <a:spcPct val="100000"/>
              </a:lnSpc>
            </a:pPr>
            <a:r>
              <a:rPr kumimoji="1" lang="ja-JP" altLang="en-US" sz="2800" dirty="0">
                <a:latin typeface="ＭＳ ゴシック" panose="020B0609070205080204" pitchFamily="49" charset="-128"/>
                <a:ea typeface="ＭＳ ゴシック" panose="020B0609070205080204" pitchFamily="49" charset="-128"/>
              </a:rPr>
              <a:t>～ねらい～</a:t>
            </a:r>
          </a:p>
          <a:p>
            <a:pPr>
              <a:lnSpc>
                <a:spcPct val="100000"/>
              </a:lnSpc>
            </a:pPr>
            <a:r>
              <a:rPr kumimoji="1" lang="ja-JP" altLang="en-US" sz="2800" dirty="0" smtClean="0">
                <a:latin typeface="ＭＳ ゴシック" panose="020B0609070205080204" pitchFamily="49" charset="-128"/>
                <a:ea typeface="ＭＳ ゴシック" panose="020B0609070205080204" pitchFamily="49" charset="-128"/>
              </a:rPr>
              <a:t>　インターネット上</a:t>
            </a:r>
            <a:r>
              <a:rPr kumimoji="1" lang="ja-JP" altLang="en-US" sz="2800" dirty="0">
                <a:latin typeface="ＭＳ ゴシック" panose="020B0609070205080204" pitchFamily="49" charset="-128"/>
                <a:ea typeface="ＭＳ ゴシック" panose="020B0609070205080204" pitchFamily="49" charset="-128"/>
              </a:rPr>
              <a:t>で、自分の</a:t>
            </a:r>
            <a:r>
              <a:rPr kumimoji="1" lang="ja-JP" altLang="en-US" sz="2800" dirty="0" smtClean="0">
                <a:latin typeface="ＭＳ ゴシック" panose="020B0609070205080204" pitchFamily="49" charset="-128"/>
                <a:ea typeface="ＭＳ ゴシック" panose="020B0609070205080204" pitchFamily="49" charset="-128"/>
              </a:rPr>
              <a:t>書き込みが</a:t>
            </a:r>
            <a:r>
              <a:rPr kumimoji="1" lang="ja-JP" altLang="en-US" sz="2800" dirty="0">
                <a:latin typeface="ＭＳ ゴシック" panose="020B0609070205080204" pitchFamily="49" charset="-128"/>
                <a:ea typeface="ＭＳ ゴシック" panose="020B0609070205080204" pitchFamily="49" charset="-128"/>
              </a:rPr>
              <a:t>、相手にどのように伝わり、どの</a:t>
            </a:r>
            <a:r>
              <a:rPr kumimoji="1" lang="ja-JP" altLang="en-US" sz="2800" dirty="0" smtClean="0">
                <a:latin typeface="ＭＳ ゴシック" panose="020B0609070205080204" pitchFamily="49" charset="-128"/>
                <a:ea typeface="ＭＳ ゴシック" panose="020B0609070205080204" pitchFamily="49" charset="-128"/>
              </a:rPr>
              <a:t>ように受け止められるかを考えさせる</a:t>
            </a:r>
            <a:r>
              <a:rPr kumimoji="1" lang="ja-JP" altLang="en-US" sz="2800" dirty="0">
                <a:latin typeface="ＭＳ ゴシック" panose="020B0609070205080204" pitchFamily="49" charset="-128"/>
                <a:ea typeface="ＭＳ ゴシック" panose="020B0609070205080204" pitchFamily="49" charset="-128"/>
              </a:rPr>
              <a:t>。</a:t>
            </a:r>
          </a:p>
          <a:p>
            <a:pPr>
              <a:lnSpc>
                <a:spcPct val="100000"/>
              </a:lnSpc>
            </a:pPr>
            <a:r>
              <a:rPr kumimoji="1" lang="ja-JP" altLang="en-US" sz="2800" dirty="0" smtClean="0">
                <a:latin typeface="ＭＳ ゴシック" panose="020B0609070205080204" pitchFamily="49" charset="-128"/>
                <a:ea typeface="ＭＳ ゴシック" panose="020B0609070205080204" pitchFamily="49" charset="-128"/>
              </a:rPr>
              <a:t>　また、書き込んだ内容によっては、</a:t>
            </a:r>
            <a:r>
              <a:rPr kumimoji="1" lang="ja-JP" altLang="en-US" sz="2800" dirty="0">
                <a:latin typeface="ＭＳ ゴシック" panose="020B0609070205080204" pitchFamily="49" charset="-128"/>
                <a:ea typeface="ＭＳ ゴシック" panose="020B0609070205080204" pitchFamily="49" charset="-128"/>
              </a:rPr>
              <a:t>多くの人に多大な迷惑をかけてしまうことを理解させる。</a:t>
            </a:r>
          </a:p>
        </p:txBody>
      </p:sp>
    </p:spTree>
    <p:extLst>
      <p:ext uri="{BB962C8B-B14F-4D97-AF65-F5344CB8AC3E}">
        <p14:creationId xmlns:p14="http://schemas.microsoft.com/office/powerpoint/2010/main" val="2028314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588926" y="598987"/>
            <a:ext cx="6028511" cy="6259013"/>
          </a:xfrm>
          <a:prstGeom prst="rect">
            <a:avLst/>
          </a:prstGeom>
        </p:spPr>
      </p:pic>
      <p:sp>
        <p:nvSpPr>
          <p:cNvPr id="3" name="角丸四角形吹き出し 2"/>
          <p:cNvSpPr/>
          <p:nvPr/>
        </p:nvSpPr>
        <p:spPr>
          <a:xfrm>
            <a:off x="588926" y="196651"/>
            <a:ext cx="3438144" cy="804672"/>
          </a:xfrm>
          <a:prstGeom prst="wedgeRoundRectCallout">
            <a:avLst>
              <a:gd name="adj1" fmla="val 1391"/>
              <a:gd name="adj2" fmla="val 79768"/>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800" dirty="0"/>
              <a:t>「死ね」・「ころすぞ」</a:t>
            </a:r>
          </a:p>
        </p:txBody>
      </p:sp>
      <p:sp>
        <p:nvSpPr>
          <p:cNvPr id="5" name="タイトル 22"/>
          <p:cNvSpPr txBox="1">
            <a:spLocks/>
          </p:cNvSpPr>
          <p:nvPr/>
        </p:nvSpPr>
        <p:spPr>
          <a:xfrm>
            <a:off x="4817327" y="4542639"/>
            <a:ext cx="4027351" cy="1887344"/>
          </a:xfrm>
          <a:prstGeom prst="rect">
            <a:avLst/>
          </a:prstGeom>
        </p:spPr>
        <p:txBody>
          <a:bodyPr anchor="t">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nSpc>
                <a:spcPct val="100000"/>
              </a:lnSpc>
            </a:pPr>
            <a:r>
              <a:rPr lang="ja-JP" altLang="en-US" sz="3200" dirty="0" smtClean="0">
                <a:latin typeface="+mj-ea"/>
              </a:rPr>
              <a:t>このような書きこみをされたら、どの</a:t>
            </a:r>
            <a:r>
              <a:rPr lang="ja-JP" altLang="en-US" sz="3200" dirty="0">
                <a:latin typeface="+mj-ea"/>
              </a:rPr>
              <a:t>ような気持ちになりますか？</a:t>
            </a:r>
          </a:p>
        </p:txBody>
      </p:sp>
      <p:sp>
        <p:nvSpPr>
          <p:cNvPr id="6" name="タイトル 22"/>
          <p:cNvSpPr txBox="1">
            <a:spLocks/>
          </p:cNvSpPr>
          <p:nvPr/>
        </p:nvSpPr>
        <p:spPr>
          <a:xfrm>
            <a:off x="6217197" y="3384261"/>
            <a:ext cx="1727200" cy="730361"/>
          </a:xfrm>
          <a:prstGeom prst="rect">
            <a:avLst/>
          </a:prstGeom>
          <a:noFill/>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en-US" altLang="ja-JP" sz="4000" dirty="0" smtClean="0">
                <a:latin typeface="+mj-ea"/>
              </a:rPr>
              <a:t>A</a:t>
            </a:r>
            <a:r>
              <a:rPr lang="ja-JP" altLang="en-US" sz="4000" dirty="0" smtClean="0"/>
              <a:t>さん</a:t>
            </a:r>
            <a:endParaRPr lang="ja-JP" altLang="en-US" sz="4000" dirty="0"/>
          </a:p>
        </p:txBody>
      </p:sp>
    </p:spTree>
    <p:extLst>
      <p:ext uri="{BB962C8B-B14F-4D97-AF65-F5344CB8AC3E}">
        <p14:creationId xmlns:p14="http://schemas.microsoft.com/office/powerpoint/2010/main" val="3544544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2"/>
          <p:cNvSpPr txBox="1">
            <a:spLocks/>
          </p:cNvSpPr>
          <p:nvPr/>
        </p:nvSpPr>
        <p:spPr>
          <a:xfrm>
            <a:off x="793817" y="3503599"/>
            <a:ext cx="7886700" cy="1096131"/>
          </a:xfrm>
          <a:prstGeom prst="rect">
            <a:avLst/>
          </a:prstGeom>
          <a:solidFill>
            <a:schemeClr val="accent4">
              <a:lumMod val="40000"/>
              <a:lumOff val="60000"/>
            </a:schemeClr>
          </a:solidFill>
        </p:spPr>
        <p:txBody>
          <a:bodyPr vert="horz" lIns="91440" tIns="45720" rIns="91440" bIns="45720"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30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27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24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210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210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r>
              <a:rPr lang="ja-JP" altLang="en-US" sz="3600" dirty="0"/>
              <a:t>もし、自分が受け取ったらどのような気持ちになるか考える</a:t>
            </a:r>
            <a:endParaRPr lang="en-US" altLang="ja-JP" sz="3600" dirty="0"/>
          </a:p>
        </p:txBody>
      </p:sp>
      <p:sp>
        <p:nvSpPr>
          <p:cNvPr id="7" name="四角形: 角を丸くする 6"/>
          <p:cNvSpPr/>
          <p:nvPr/>
        </p:nvSpPr>
        <p:spPr>
          <a:xfrm>
            <a:off x="1273180" y="5369168"/>
            <a:ext cx="6927974" cy="1317559"/>
          </a:xfrm>
          <a:prstGeom prst="roundRect">
            <a:avLst/>
          </a:prstGeom>
          <a:solidFill>
            <a:srgbClr val="E2F0D9"/>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3600" dirty="0" smtClean="0"/>
              <a:t>相手のことを考える</a:t>
            </a:r>
            <a:endParaRPr kumimoji="1" lang="en-US" altLang="ja-JP" sz="3600" dirty="0" smtClean="0"/>
          </a:p>
          <a:p>
            <a:pPr algn="ctr"/>
            <a:r>
              <a:rPr kumimoji="1" lang="ja-JP" altLang="en-US" sz="3600" dirty="0" smtClean="0"/>
              <a:t>人をきずつける言葉を使わない</a:t>
            </a:r>
            <a:endParaRPr kumimoji="1" lang="ja-JP" altLang="en-US" sz="3600" dirty="0"/>
          </a:p>
        </p:txBody>
      </p:sp>
      <p:sp>
        <p:nvSpPr>
          <p:cNvPr id="9" name="タイトル 1"/>
          <p:cNvSpPr txBox="1">
            <a:spLocks/>
          </p:cNvSpPr>
          <p:nvPr/>
        </p:nvSpPr>
        <p:spPr>
          <a:xfrm>
            <a:off x="199506" y="341048"/>
            <a:ext cx="8778240" cy="779462"/>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600" kern="1200">
                <a:solidFill>
                  <a:schemeClr val="tx1"/>
                </a:solidFill>
                <a:latin typeface="+mj-lt"/>
                <a:ea typeface="+mj-ea"/>
                <a:cs typeface="+mj-cs"/>
              </a:defRPr>
            </a:lvl1pPr>
          </a:lstStyle>
          <a:p>
            <a:r>
              <a:rPr lang="ja-JP" altLang="en-US" sz="4400" dirty="0" smtClean="0"/>
              <a:t>書きこみをするときに大切なことは？</a:t>
            </a:r>
            <a:endParaRPr lang="ja-JP" altLang="en-US" sz="4400" dirty="0"/>
          </a:p>
        </p:txBody>
      </p:sp>
      <p:sp>
        <p:nvSpPr>
          <p:cNvPr id="11" name="コンテンツ プレースホルダー 2"/>
          <p:cNvSpPr txBox="1">
            <a:spLocks/>
          </p:cNvSpPr>
          <p:nvPr/>
        </p:nvSpPr>
        <p:spPr>
          <a:xfrm>
            <a:off x="793817" y="1272031"/>
            <a:ext cx="7886700" cy="1561752"/>
          </a:xfrm>
          <a:prstGeom prst="rect">
            <a:avLst/>
          </a:prstGeom>
          <a:solidFill>
            <a:srgbClr val="FFC000"/>
          </a:solidFill>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30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27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24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210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210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r>
              <a:rPr lang="ja-JP" altLang="en-US" sz="3600" dirty="0" smtClean="0"/>
              <a:t>相手の顔が見えないので、ふだん言えないようなことも、軽い気持ちで書きこんでしまう可能性が高い</a:t>
            </a:r>
            <a:endParaRPr lang="en-US" altLang="ja-JP" sz="3600" dirty="0"/>
          </a:p>
        </p:txBody>
      </p:sp>
      <p:sp>
        <p:nvSpPr>
          <p:cNvPr id="6" name="下矢印 5"/>
          <p:cNvSpPr/>
          <p:nvPr/>
        </p:nvSpPr>
        <p:spPr>
          <a:xfrm>
            <a:off x="4142280" y="2944043"/>
            <a:ext cx="1189773" cy="5311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8" name="下矢印 7"/>
          <p:cNvSpPr/>
          <p:nvPr/>
        </p:nvSpPr>
        <p:spPr>
          <a:xfrm>
            <a:off x="4142280" y="4718883"/>
            <a:ext cx="1189773" cy="5311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Tree>
    <p:extLst>
      <p:ext uri="{BB962C8B-B14F-4D97-AF65-F5344CB8AC3E}">
        <p14:creationId xmlns:p14="http://schemas.microsoft.com/office/powerpoint/2010/main" val="305571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6"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08051" y="285750"/>
            <a:ext cx="7886700" cy="1138355"/>
          </a:xfrm>
        </p:spPr>
        <p:txBody>
          <a:bodyPr>
            <a:noAutofit/>
          </a:bodyPr>
          <a:lstStyle/>
          <a:p>
            <a:r>
              <a:rPr kumimoji="1" lang="ja-JP" altLang="en-US" sz="4000" dirty="0" smtClean="0"/>
              <a:t>もし、</a:t>
            </a:r>
            <a:r>
              <a:rPr kumimoji="1" lang="ja-JP" altLang="en-US" sz="4000" dirty="0"/>
              <a:t>おどすようなメッセージが</a:t>
            </a:r>
            <a:r>
              <a:rPr kumimoji="1" lang="ja-JP" altLang="en-US" sz="4000" dirty="0" smtClean="0"/>
              <a:t>送られてきたら？</a:t>
            </a:r>
            <a:endParaRPr kumimoji="1" lang="ja-JP" altLang="en-US" sz="4000" dirty="0"/>
          </a:p>
        </p:txBody>
      </p:sp>
      <p:sp>
        <p:nvSpPr>
          <p:cNvPr id="3" name="コンテンツ プレースホルダー 2"/>
          <p:cNvSpPr>
            <a:spLocks noGrp="1"/>
          </p:cNvSpPr>
          <p:nvPr>
            <p:ph idx="1"/>
          </p:nvPr>
        </p:nvSpPr>
        <p:spPr>
          <a:xfrm>
            <a:off x="388056" y="1647825"/>
            <a:ext cx="7339915" cy="4191000"/>
          </a:xfrm>
        </p:spPr>
        <p:txBody>
          <a:bodyPr>
            <a:normAutofit/>
          </a:bodyPr>
          <a:lstStyle/>
          <a:p>
            <a:r>
              <a:rPr lang="ja-JP" altLang="en-US" sz="3900" dirty="0" smtClean="0"/>
              <a:t>書きこまれて</a:t>
            </a:r>
            <a:r>
              <a:rPr lang="ja-JP" altLang="en-US" sz="3900" dirty="0"/>
              <a:t>いる内容を、画ぞうなど</a:t>
            </a:r>
            <a:r>
              <a:rPr lang="ja-JP" altLang="en-US" sz="3900" dirty="0" smtClean="0"/>
              <a:t>にのこす</a:t>
            </a:r>
            <a:endParaRPr lang="en-US" altLang="ja-JP" sz="3900" dirty="0"/>
          </a:p>
          <a:p>
            <a:pPr marL="630238" lvl="1" indent="-287338">
              <a:buNone/>
            </a:pPr>
            <a:r>
              <a:rPr lang="ja-JP" altLang="en-US" sz="3900" dirty="0">
                <a:solidFill>
                  <a:schemeClr val="tx1"/>
                </a:solidFill>
              </a:rPr>
              <a:t>→もし、自分でできないときは、親や先生</a:t>
            </a:r>
            <a:r>
              <a:rPr lang="ja-JP" altLang="en-US" sz="3900" dirty="0" smtClean="0">
                <a:solidFill>
                  <a:schemeClr val="tx1"/>
                </a:solidFill>
              </a:rPr>
              <a:t>にのこして</a:t>
            </a:r>
            <a:r>
              <a:rPr lang="ja-JP" altLang="en-US" sz="3900" dirty="0">
                <a:solidFill>
                  <a:schemeClr val="tx1"/>
                </a:solidFill>
              </a:rPr>
              <a:t>もらう</a:t>
            </a:r>
            <a:endParaRPr lang="en-US" altLang="ja-JP" sz="3900" dirty="0">
              <a:solidFill>
                <a:schemeClr val="tx1"/>
              </a:solidFill>
            </a:endParaRPr>
          </a:p>
          <a:p>
            <a:pPr marL="630238" lvl="1" indent="-287338">
              <a:buNone/>
            </a:pPr>
            <a:endParaRPr lang="en-US" altLang="ja-JP" sz="3900" dirty="0">
              <a:solidFill>
                <a:schemeClr val="tx1"/>
              </a:solidFill>
            </a:endParaRPr>
          </a:p>
          <a:p>
            <a:r>
              <a:rPr lang="ja-JP" altLang="en-US" sz="3900" dirty="0"/>
              <a:t>このようなメッセージに対して、返事を書かない</a:t>
            </a:r>
          </a:p>
          <a:p>
            <a:endParaRPr kumimoji="1" lang="ja-JP" altLang="en-US" dirty="0"/>
          </a:p>
        </p:txBody>
      </p:sp>
      <p:sp>
        <p:nvSpPr>
          <p:cNvPr id="4" name="角丸四角形 3"/>
          <p:cNvSpPr/>
          <p:nvPr/>
        </p:nvSpPr>
        <p:spPr>
          <a:xfrm>
            <a:off x="2139042" y="5910145"/>
            <a:ext cx="4865915" cy="77520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rgbClr val="FF0000"/>
                </a:solidFill>
              </a:rPr>
              <a:t>　</a:t>
            </a:r>
            <a:r>
              <a:rPr kumimoji="1" lang="ja-JP" altLang="en-US" sz="4400" dirty="0" smtClean="0">
                <a:solidFill>
                  <a:srgbClr val="FF0000"/>
                </a:solidFill>
              </a:rPr>
              <a:t>すぐに</a:t>
            </a:r>
            <a:r>
              <a:rPr lang="ja-JP" altLang="en-US" sz="4400" dirty="0" smtClean="0">
                <a:solidFill>
                  <a:srgbClr val="FF0000"/>
                </a:solidFill>
              </a:rPr>
              <a:t>大人</a:t>
            </a:r>
            <a:r>
              <a:rPr kumimoji="1" lang="ja-JP" altLang="en-US" sz="4400" dirty="0" smtClean="0">
                <a:solidFill>
                  <a:srgbClr val="FF0000"/>
                </a:solidFill>
              </a:rPr>
              <a:t>に相談</a:t>
            </a:r>
            <a:endParaRPr kumimoji="1" lang="ja-JP" altLang="en-US" dirty="0">
              <a:solidFill>
                <a:srgbClr val="FF0000"/>
              </a:solidFill>
            </a:endParaRPr>
          </a:p>
        </p:txBody>
      </p:sp>
      <p:graphicFrame>
        <p:nvGraphicFramePr>
          <p:cNvPr id="5" name="オブジェクト 4"/>
          <p:cNvGraphicFramePr>
            <a:graphicFrameLocks noChangeAspect="1"/>
          </p:cNvGraphicFramePr>
          <p:nvPr>
            <p:extLst>
              <p:ext uri="{D42A27DB-BD31-4B8C-83A1-F6EECF244321}">
                <p14:modId xmlns:p14="http://schemas.microsoft.com/office/powerpoint/2010/main" val="3429347148"/>
              </p:ext>
            </p:extLst>
          </p:nvPr>
        </p:nvGraphicFramePr>
        <p:xfrm>
          <a:off x="7258498" y="2191332"/>
          <a:ext cx="1780194" cy="1996776"/>
        </p:xfrm>
        <a:graphic>
          <a:graphicData uri="http://schemas.openxmlformats.org/presentationml/2006/ole">
            <mc:AlternateContent xmlns:mc="http://schemas.openxmlformats.org/markup-compatibility/2006">
              <mc:Choice xmlns:v="urn:schemas-microsoft-com:vml" Requires="v">
                <p:oleObj spid="_x0000_s1045" name="花子" r:id="rId4" imgW="3209760" imgH="3600360" progId="HANAKO.Document.9">
                  <p:embed/>
                </p:oleObj>
              </mc:Choice>
              <mc:Fallback>
                <p:oleObj name="花子" r:id="rId4" imgW="3209760" imgH="3600360" progId="HANAKO.Document.9">
                  <p:embed/>
                  <p:pic>
                    <p:nvPicPr>
                      <p:cNvPr id="0" name=""/>
                      <p:cNvPicPr/>
                      <p:nvPr/>
                    </p:nvPicPr>
                    <p:blipFill>
                      <a:blip r:embed="rId5"/>
                      <a:stretch>
                        <a:fillRect/>
                      </a:stretch>
                    </p:blipFill>
                    <p:spPr>
                      <a:xfrm>
                        <a:off x="7258498" y="2191332"/>
                        <a:ext cx="1780194" cy="1996776"/>
                      </a:xfrm>
                      <a:prstGeom prst="rect">
                        <a:avLst/>
                      </a:prstGeom>
                    </p:spPr>
                  </p:pic>
                </p:oleObj>
              </mc:Fallback>
            </mc:AlternateContent>
          </a:graphicData>
        </a:graphic>
      </p:graphicFrame>
    </p:spTree>
    <p:extLst>
      <p:ext uri="{BB962C8B-B14F-4D97-AF65-F5344CB8AC3E}">
        <p14:creationId xmlns:p14="http://schemas.microsoft.com/office/powerpoint/2010/main" val="230451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579120" y="210619"/>
            <a:ext cx="6168044" cy="6636495"/>
            <a:chOff x="579120" y="210619"/>
            <a:chExt cx="6168044" cy="6636495"/>
          </a:xfrm>
        </p:grpSpPr>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79120" y="210619"/>
              <a:ext cx="6168044" cy="6636495"/>
            </a:xfrm>
            <a:prstGeom prst="rect">
              <a:avLst/>
            </a:prstGeom>
          </p:spPr>
        </p:pic>
        <p:sp>
          <p:nvSpPr>
            <p:cNvPr id="4" name="正方形/長方形 3"/>
            <p:cNvSpPr/>
            <p:nvPr/>
          </p:nvSpPr>
          <p:spPr>
            <a:xfrm rot="216758">
              <a:off x="1482890" y="3780847"/>
              <a:ext cx="3566160" cy="1384995"/>
            </a:xfrm>
            <a:prstGeom prst="rect">
              <a:avLst/>
            </a:prstGeom>
            <a:noFill/>
          </p:spPr>
          <p:txBody>
            <a:bodyPr wrap="square" lIns="91440" tIns="45720" rIns="91440" bIns="45720">
              <a:spAutoFit/>
            </a:bodyPr>
            <a:lstStyle/>
            <a:p>
              <a:pPr algn="ctr"/>
              <a:r>
                <a:rPr lang="ja-JP" altLang="en-US" sz="2800" dirty="0"/>
                <a:t>学校</a:t>
              </a:r>
              <a:r>
                <a:rPr lang="ja-JP" altLang="en-US" sz="2800" dirty="0" smtClean="0"/>
                <a:t>は、</a:t>
              </a:r>
              <a:r>
                <a:rPr lang="en-US" altLang="ja-JP" sz="2800" dirty="0" smtClean="0"/>
                <a:t/>
              </a:r>
              <a:br>
                <a:rPr lang="en-US" altLang="ja-JP" sz="2800" dirty="0" smtClean="0"/>
              </a:br>
              <a:r>
                <a:rPr lang="ja-JP" altLang="en-US" sz="2800" dirty="0" smtClean="0"/>
                <a:t>ふきとぶ</a:t>
              </a:r>
              <a:r>
                <a:rPr lang="en-US" altLang="ja-JP" sz="2800" dirty="0" smtClean="0"/>
                <a:t/>
              </a:r>
              <a:br>
                <a:rPr lang="en-US" altLang="ja-JP" sz="2800" dirty="0" smtClean="0"/>
              </a:br>
              <a:r>
                <a:rPr lang="ja-JP" altLang="en-US" sz="2800" dirty="0" smtClean="0"/>
                <a:t>で</a:t>
              </a:r>
              <a:r>
                <a:rPr lang="ja-JP" altLang="en-US" sz="2800" dirty="0"/>
                <a:t>しょう</a:t>
              </a:r>
            </a:p>
          </p:txBody>
        </p:sp>
      </p:grpSp>
      <p:sp>
        <p:nvSpPr>
          <p:cNvPr id="6" name="タイトル 22"/>
          <p:cNvSpPr txBox="1">
            <a:spLocks/>
          </p:cNvSpPr>
          <p:nvPr/>
        </p:nvSpPr>
        <p:spPr>
          <a:xfrm>
            <a:off x="5425440" y="4473344"/>
            <a:ext cx="3718560" cy="1946652"/>
          </a:xfrm>
          <a:prstGeom prst="rect">
            <a:avLst/>
          </a:prstGeom>
        </p:spPr>
        <p:txBody>
          <a:bodyPr anchor="t">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nSpc>
                <a:spcPct val="100000"/>
              </a:lnSpc>
            </a:pPr>
            <a:r>
              <a:rPr lang="ja-JP" altLang="en-US" sz="3600" dirty="0" smtClean="0">
                <a:latin typeface="+mj-ea"/>
              </a:rPr>
              <a:t>どの</a:t>
            </a:r>
            <a:r>
              <a:rPr lang="ja-JP" altLang="en-US" sz="3600" dirty="0">
                <a:latin typeface="+mj-ea"/>
              </a:rPr>
              <a:t>よう</a:t>
            </a:r>
            <a:r>
              <a:rPr lang="ja-JP" altLang="en-US" sz="3600" dirty="0" smtClean="0">
                <a:latin typeface="+mj-ea"/>
              </a:rPr>
              <a:t>な</a:t>
            </a:r>
            <a:r>
              <a:rPr lang="en-US" altLang="ja-JP" sz="3600" dirty="0" smtClean="0">
                <a:latin typeface="+mj-ea"/>
              </a:rPr>
              <a:t/>
            </a:r>
            <a:br>
              <a:rPr lang="en-US" altLang="ja-JP" sz="3600" dirty="0" smtClean="0">
                <a:latin typeface="+mj-ea"/>
              </a:rPr>
            </a:br>
            <a:r>
              <a:rPr lang="ja-JP" altLang="en-US" sz="3600" dirty="0" smtClean="0">
                <a:latin typeface="+mj-ea"/>
              </a:rPr>
              <a:t>問題</a:t>
            </a:r>
            <a:r>
              <a:rPr lang="ja-JP" altLang="en-US" sz="3600" dirty="0">
                <a:latin typeface="+mj-ea"/>
              </a:rPr>
              <a:t>が起きる</a:t>
            </a:r>
            <a:r>
              <a:rPr lang="ja-JP" altLang="en-US" sz="3600" dirty="0" smtClean="0">
                <a:latin typeface="+mj-ea"/>
              </a:rPr>
              <a:t>と</a:t>
            </a:r>
            <a:endParaRPr lang="en-US" altLang="ja-JP" sz="3600" dirty="0" smtClean="0">
              <a:latin typeface="+mj-ea"/>
            </a:endParaRPr>
          </a:p>
          <a:p>
            <a:pPr>
              <a:lnSpc>
                <a:spcPct val="100000"/>
              </a:lnSpc>
            </a:pPr>
            <a:r>
              <a:rPr lang="ja-JP" altLang="en-US" sz="3600" dirty="0" smtClean="0">
                <a:latin typeface="+mj-ea"/>
              </a:rPr>
              <a:t>考えられますか？</a:t>
            </a:r>
            <a:endParaRPr lang="ja-JP" altLang="en-US" sz="3600" dirty="0">
              <a:latin typeface="+mj-ea"/>
            </a:endParaRPr>
          </a:p>
        </p:txBody>
      </p:sp>
    </p:spTree>
    <p:extLst>
      <p:ext uri="{BB962C8B-B14F-4D97-AF65-F5344CB8AC3E}">
        <p14:creationId xmlns:p14="http://schemas.microsoft.com/office/powerpoint/2010/main" val="2922824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48" y="144373"/>
            <a:ext cx="7886700" cy="779462"/>
          </a:xfrm>
        </p:spPr>
        <p:txBody>
          <a:bodyPr>
            <a:noAutofit/>
          </a:bodyPr>
          <a:lstStyle/>
          <a:p>
            <a:r>
              <a:rPr kumimoji="1" lang="ja-JP" altLang="en-US" sz="4800" dirty="0" smtClean="0"/>
              <a:t>どんなことが分かったかな？</a:t>
            </a:r>
            <a:endParaRPr kumimoji="1" lang="ja-JP" altLang="en-US" sz="4800" dirty="0"/>
          </a:p>
        </p:txBody>
      </p:sp>
      <p:sp>
        <p:nvSpPr>
          <p:cNvPr id="3" name="コンテンツ プレースホルダー 2"/>
          <p:cNvSpPr>
            <a:spLocks noGrp="1"/>
          </p:cNvSpPr>
          <p:nvPr>
            <p:ph idx="1"/>
          </p:nvPr>
        </p:nvSpPr>
        <p:spPr>
          <a:xfrm>
            <a:off x="628648" y="1026695"/>
            <a:ext cx="7886700" cy="4580422"/>
          </a:xfrm>
          <a:prstGeom prst="roundRect">
            <a:avLst>
              <a:gd name="adj" fmla="val 9871"/>
            </a:avLst>
          </a:prstGeom>
          <a:solidFill>
            <a:schemeClr val="accent1">
              <a:lumMod val="20000"/>
              <a:lumOff val="80000"/>
            </a:schemeClr>
          </a:solidFill>
        </p:spPr>
        <p:txBody>
          <a:bodyPr>
            <a:noAutofit/>
          </a:bodyPr>
          <a:lstStyle/>
          <a:p>
            <a:pPr>
              <a:lnSpc>
                <a:spcPct val="100000"/>
              </a:lnSpc>
              <a:spcBef>
                <a:spcPts val="1200"/>
              </a:spcBef>
              <a:spcAft>
                <a:spcPts val="1200"/>
              </a:spcAft>
            </a:pPr>
            <a:r>
              <a:rPr lang="ja-JP" altLang="en-US" sz="3600" dirty="0">
                <a:latin typeface="+mn-ea"/>
              </a:rPr>
              <a:t>多くの人を不安にさせる</a:t>
            </a:r>
            <a:endParaRPr lang="en-US" altLang="ja-JP" sz="3600" dirty="0">
              <a:latin typeface="+mn-ea"/>
            </a:endParaRPr>
          </a:p>
          <a:p>
            <a:pPr>
              <a:lnSpc>
                <a:spcPct val="100000"/>
              </a:lnSpc>
              <a:spcBef>
                <a:spcPts val="1200"/>
              </a:spcBef>
              <a:spcAft>
                <a:spcPts val="1200"/>
              </a:spcAft>
            </a:pPr>
            <a:r>
              <a:rPr lang="ja-JP" altLang="en-US" sz="3600" dirty="0" smtClean="0">
                <a:latin typeface="+mn-ea"/>
              </a:rPr>
              <a:t>学校</a:t>
            </a:r>
            <a:r>
              <a:rPr lang="ja-JP" altLang="en-US" sz="3600" dirty="0">
                <a:latin typeface="+mn-ea"/>
              </a:rPr>
              <a:t>を休み</a:t>
            </a:r>
            <a:r>
              <a:rPr lang="ja-JP" altLang="en-US" sz="3600" dirty="0" smtClean="0">
                <a:latin typeface="+mn-ea"/>
              </a:rPr>
              <a:t>にしなければならない</a:t>
            </a:r>
            <a:endParaRPr lang="en-US" altLang="ja-JP" sz="3600" dirty="0">
              <a:latin typeface="+mn-ea"/>
            </a:endParaRPr>
          </a:p>
          <a:p>
            <a:pPr>
              <a:lnSpc>
                <a:spcPct val="100000"/>
              </a:lnSpc>
              <a:spcBef>
                <a:spcPts val="1200"/>
              </a:spcBef>
              <a:spcAft>
                <a:spcPts val="1200"/>
              </a:spcAft>
            </a:pPr>
            <a:r>
              <a:rPr lang="ja-JP" altLang="en-US" sz="3600" dirty="0">
                <a:latin typeface="+mn-ea"/>
              </a:rPr>
              <a:t>学校の近くに住んでいる</a:t>
            </a:r>
            <a:r>
              <a:rPr lang="ja-JP" altLang="en-US" sz="3600" dirty="0" smtClean="0">
                <a:latin typeface="+mn-ea"/>
              </a:rPr>
              <a:t>人が、</a:t>
            </a:r>
            <a:r>
              <a:rPr lang="en-US" altLang="ja-JP" sz="3600" dirty="0" smtClean="0">
                <a:latin typeface="+mn-ea"/>
              </a:rPr>
              <a:t/>
            </a:r>
            <a:br>
              <a:rPr lang="en-US" altLang="ja-JP" sz="3600" dirty="0" smtClean="0">
                <a:latin typeface="+mn-ea"/>
              </a:rPr>
            </a:br>
            <a:r>
              <a:rPr lang="ja-JP" altLang="en-US" sz="3600" dirty="0" smtClean="0">
                <a:latin typeface="+mn-ea"/>
              </a:rPr>
              <a:t>ひなんしなければならない</a:t>
            </a:r>
            <a:endParaRPr lang="en-US" altLang="ja-JP" sz="3600" dirty="0">
              <a:latin typeface="+mn-ea"/>
            </a:endParaRPr>
          </a:p>
          <a:p>
            <a:pPr>
              <a:lnSpc>
                <a:spcPct val="100000"/>
              </a:lnSpc>
              <a:spcBef>
                <a:spcPts val="1200"/>
              </a:spcBef>
              <a:spcAft>
                <a:spcPts val="1200"/>
              </a:spcAft>
            </a:pPr>
            <a:r>
              <a:rPr lang="ja-JP" altLang="en-US" sz="3600" dirty="0" err="1">
                <a:latin typeface="+mn-ea"/>
              </a:rPr>
              <a:t>けいさ</a:t>
            </a:r>
            <a:r>
              <a:rPr lang="ja-JP" altLang="en-US" sz="3600" dirty="0" smtClean="0">
                <a:latin typeface="+mn-ea"/>
              </a:rPr>
              <a:t>つかんが</a:t>
            </a:r>
            <a:r>
              <a:rPr lang="ja-JP" altLang="en-US" sz="3600" dirty="0">
                <a:latin typeface="+mn-ea"/>
              </a:rPr>
              <a:t>見回り</a:t>
            </a:r>
            <a:r>
              <a:rPr lang="ja-JP" altLang="en-US" sz="3600" dirty="0" smtClean="0">
                <a:latin typeface="+mn-ea"/>
              </a:rPr>
              <a:t>をしなければ</a:t>
            </a:r>
            <a:r>
              <a:rPr lang="en-US" altLang="ja-JP" sz="3600" dirty="0" smtClean="0">
                <a:latin typeface="+mn-ea"/>
              </a:rPr>
              <a:t/>
            </a:r>
            <a:br>
              <a:rPr lang="en-US" altLang="ja-JP" sz="3600" dirty="0" smtClean="0">
                <a:latin typeface="+mn-ea"/>
              </a:rPr>
            </a:br>
            <a:r>
              <a:rPr lang="ja-JP" altLang="en-US" sz="3600" dirty="0" smtClean="0">
                <a:latin typeface="+mn-ea"/>
              </a:rPr>
              <a:t>ならない</a:t>
            </a:r>
            <a:endParaRPr lang="en-US" altLang="ja-JP" sz="3600" dirty="0">
              <a:latin typeface="+mn-ea"/>
            </a:endParaRPr>
          </a:p>
          <a:p>
            <a:pPr>
              <a:lnSpc>
                <a:spcPct val="100000"/>
              </a:lnSpc>
              <a:spcBef>
                <a:spcPts val="1200"/>
              </a:spcBef>
              <a:spcAft>
                <a:spcPts val="1200"/>
              </a:spcAft>
            </a:pPr>
            <a:endParaRPr lang="en-US" altLang="ja-JP" sz="4000" dirty="0">
              <a:latin typeface="+mn-ea"/>
            </a:endParaRPr>
          </a:p>
          <a:p>
            <a:pPr marL="0" indent="0">
              <a:lnSpc>
                <a:spcPct val="100000"/>
              </a:lnSpc>
              <a:spcBef>
                <a:spcPts val="1200"/>
              </a:spcBef>
              <a:spcAft>
                <a:spcPts val="1200"/>
              </a:spcAft>
              <a:buNone/>
            </a:pPr>
            <a:endParaRPr lang="en-US" altLang="ja-JP" sz="4000" dirty="0">
              <a:latin typeface="+mn-ea"/>
            </a:endParaRPr>
          </a:p>
          <a:p>
            <a:pPr>
              <a:lnSpc>
                <a:spcPct val="100000"/>
              </a:lnSpc>
              <a:spcBef>
                <a:spcPts val="1200"/>
              </a:spcBef>
              <a:spcAft>
                <a:spcPts val="1200"/>
              </a:spcAft>
            </a:pPr>
            <a:endParaRPr kumimoji="1" lang="en-US" altLang="ja-JP" sz="4000" dirty="0">
              <a:latin typeface="+mn-ea"/>
            </a:endParaRPr>
          </a:p>
          <a:p>
            <a:pPr>
              <a:lnSpc>
                <a:spcPct val="100000"/>
              </a:lnSpc>
              <a:spcBef>
                <a:spcPts val="1200"/>
              </a:spcBef>
              <a:spcAft>
                <a:spcPts val="1200"/>
              </a:spcAft>
            </a:pPr>
            <a:endParaRPr kumimoji="1" lang="ja-JP" altLang="en-US" sz="4000" dirty="0">
              <a:latin typeface="+mn-ea"/>
            </a:endParaRPr>
          </a:p>
        </p:txBody>
      </p:sp>
      <p:sp>
        <p:nvSpPr>
          <p:cNvPr id="8" name="四角形: 角を丸くする 6"/>
          <p:cNvSpPr/>
          <p:nvPr/>
        </p:nvSpPr>
        <p:spPr>
          <a:xfrm>
            <a:off x="628648" y="5722097"/>
            <a:ext cx="7886699" cy="96695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sz="4000" dirty="0" smtClean="0">
                <a:solidFill>
                  <a:schemeClr val="tx1"/>
                </a:solidFill>
              </a:rPr>
              <a:t>多くの人にめいわくをかける</a:t>
            </a:r>
            <a:endParaRPr kumimoji="1" lang="ja-JP" altLang="en-US" sz="4000" dirty="0">
              <a:solidFill>
                <a:schemeClr val="tx1"/>
              </a:solidFill>
            </a:endParaRPr>
          </a:p>
        </p:txBody>
      </p:sp>
    </p:spTree>
    <p:extLst>
      <p:ext uri="{BB962C8B-B14F-4D97-AF65-F5344CB8AC3E}">
        <p14:creationId xmlns:p14="http://schemas.microsoft.com/office/powerpoint/2010/main" val="2895065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981200" y="779440"/>
            <a:ext cx="6882493" cy="6078560"/>
          </a:xfrm>
          <a:prstGeom prst="rect">
            <a:avLst/>
          </a:prstGeom>
        </p:spPr>
      </p:pic>
      <p:sp>
        <p:nvSpPr>
          <p:cNvPr id="2" name="タイトル 1"/>
          <p:cNvSpPr>
            <a:spLocks noGrp="1"/>
          </p:cNvSpPr>
          <p:nvPr>
            <p:ph type="title"/>
          </p:nvPr>
        </p:nvSpPr>
        <p:spPr>
          <a:xfrm>
            <a:off x="182335" y="144191"/>
            <a:ext cx="7886700" cy="779462"/>
          </a:xfrm>
        </p:spPr>
        <p:txBody>
          <a:bodyPr/>
          <a:lstStyle/>
          <a:p>
            <a:r>
              <a:rPr kumimoji="1" lang="ja-JP" altLang="en-US" dirty="0"/>
              <a:t>だれが書いたのかすぐ</a:t>
            </a:r>
            <a:r>
              <a:rPr kumimoji="1" lang="ja-JP" altLang="en-US" dirty="0" smtClean="0"/>
              <a:t>に分かる</a:t>
            </a:r>
            <a:endParaRPr kumimoji="1" lang="ja-JP" altLang="en-US" dirty="0"/>
          </a:p>
        </p:txBody>
      </p:sp>
    </p:spTree>
    <p:extLst>
      <p:ext uri="{BB962C8B-B14F-4D97-AF65-F5344CB8AC3E}">
        <p14:creationId xmlns:p14="http://schemas.microsoft.com/office/powerpoint/2010/main" val="4178481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p:cNvSpPr txBox="1">
            <a:spLocks/>
          </p:cNvSpPr>
          <p:nvPr/>
        </p:nvSpPr>
        <p:spPr>
          <a:xfrm>
            <a:off x="628650" y="3316637"/>
            <a:ext cx="7886700" cy="3134080"/>
          </a:xfrm>
          <a:prstGeom prst="roundRect">
            <a:avLst/>
          </a:prstGeom>
          <a:solidFill>
            <a:srgbClr val="E2F0D9"/>
          </a:solidFill>
          <a:ln w="28575">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30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27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24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210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210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lnSpc>
                <a:spcPct val="100000"/>
              </a:lnSpc>
            </a:pPr>
            <a:r>
              <a:rPr lang="ja-JP" altLang="en-US" sz="3200" dirty="0" smtClean="0"/>
              <a:t>おどす</a:t>
            </a:r>
            <a:r>
              <a:rPr lang="ja-JP" altLang="en-US" sz="3200" dirty="0"/>
              <a:t>ようなメッセージは、</a:t>
            </a:r>
            <a:r>
              <a:rPr lang="ja-JP" altLang="en-US" sz="3200" dirty="0" smtClean="0"/>
              <a:t>ぜったいに</a:t>
            </a:r>
            <a:r>
              <a:rPr lang="ja-JP" altLang="en-US" sz="3200" dirty="0"/>
              <a:t>書かない</a:t>
            </a:r>
            <a:endParaRPr lang="en-US" altLang="ja-JP" sz="3200" dirty="0"/>
          </a:p>
          <a:p>
            <a:pPr>
              <a:lnSpc>
                <a:spcPct val="100000"/>
              </a:lnSpc>
            </a:pPr>
            <a:r>
              <a:rPr lang="ja-JP" altLang="en-US" sz="3200" dirty="0"/>
              <a:t>多くの人</a:t>
            </a:r>
            <a:r>
              <a:rPr lang="ja-JP" altLang="en-US" sz="3200" dirty="0" smtClean="0"/>
              <a:t>にめいわくを</a:t>
            </a:r>
            <a:r>
              <a:rPr lang="ja-JP" altLang="en-US" sz="3200" dirty="0"/>
              <a:t>かけるようなメッセージは、</a:t>
            </a:r>
            <a:r>
              <a:rPr lang="ja-JP" altLang="en-US" sz="3200" dirty="0" smtClean="0"/>
              <a:t>ぜったいに</a:t>
            </a:r>
            <a:r>
              <a:rPr lang="ja-JP" altLang="en-US" sz="3200" dirty="0"/>
              <a:t>書かない</a:t>
            </a:r>
            <a:endParaRPr lang="en-US" altLang="ja-JP" sz="3200" dirty="0"/>
          </a:p>
          <a:p>
            <a:pPr>
              <a:lnSpc>
                <a:spcPct val="100000"/>
              </a:lnSpc>
            </a:pPr>
            <a:r>
              <a:rPr lang="ja-JP" altLang="en-US" sz="3200" dirty="0"/>
              <a:t>メッセージを読む人の気持ちを考えて</a:t>
            </a:r>
            <a:r>
              <a:rPr lang="ja-JP" altLang="en-US" sz="3200" dirty="0" smtClean="0"/>
              <a:t>書く</a:t>
            </a:r>
            <a:endParaRPr lang="ja-JP" altLang="en-US" sz="3200" dirty="0"/>
          </a:p>
        </p:txBody>
      </p:sp>
      <p:sp>
        <p:nvSpPr>
          <p:cNvPr id="6" name="タイトル 1"/>
          <p:cNvSpPr txBox="1">
            <a:spLocks/>
          </p:cNvSpPr>
          <p:nvPr/>
        </p:nvSpPr>
        <p:spPr>
          <a:xfrm>
            <a:off x="3736181" y="-35584"/>
            <a:ext cx="1671638" cy="763905"/>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600" kern="1200">
                <a:solidFill>
                  <a:schemeClr val="tx1"/>
                </a:solidFill>
                <a:latin typeface="+mj-lt"/>
                <a:ea typeface="+mj-ea"/>
                <a:cs typeface="+mj-cs"/>
              </a:defRPr>
            </a:lvl1pPr>
          </a:lstStyle>
          <a:p>
            <a:pPr algn="ctr"/>
            <a:r>
              <a:rPr lang="ja-JP" altLang="en-US" sz="4400" dirty="0" smtClean="0"/>
              <a:t>まとめ</a:t>
            </a:r>
            <a:endParaRPr lang="ja-JP" altLang="en-US" sz="4400" dirty="0"/>
          </a:p>
        </p:txBody>
      </p:sp>
      <p:sp>
        <p:nvSpPr>
          <p:cNvPr id="8" name="コンテンツ プレースホルダー 2"/>
          <p:cNvSpPr txBox="1">
            <a:spLocks/>
          </p:cNvSpPr>
          <p:nvPr/>
        </p:nvSpPr>
        <p:spPr>
          <a:xfrm>
            <a:off x="628650" y="728321"/>
            <a:ext cx="7886700" cy="2402337"/>
          </a:xfrm>
          <a:prstGeom prst="rect">
            <a:avLst/>
          </a:prstGeom>
          <a:solidFill>
            <a:srgbClr val="FFF2CC"/>
          </a:solidFill>
          <a:ln w="28575">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30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27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24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210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210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lnSpc>
                <a:spcPct val="100000"/>
              </a:lnSpc>
            </a:pPr>
            <a:r>
              <a:rPr lang="ja-JP" altLang="en-US" sz="3200" dirty="0"/>
              <a:t>おどすようなメッセージは、読んでいる人をいやな気持ちに</a:t>
            </a:r>
            <a:r>
              <a:rPr lang="ja-JP" altLang="en-US" sz="3200" dirty="0" smtClean="0"/>
              <a:t>させる</a:t>
            </a:r>
            <a:endParaRPr lang="en-US" altLang="ja-JP" sz="3200" dirty="0"/>
          </a:p>
          <a:p>
            <a:pPr>
              <a:lnSpc>
                <a:spcPct val="100000"/>
              </a:lnSpc>
            </a:pPr>
            <a:r>
              <a:rPr lang="ja-JP" altLang="en-US" sz="3200" dirty="0" smtClean="0"/>
              <a:t>自分</a:t>
            </a:r>
            <a:r>
              <a:rPr lang="ja-JP" altLang="en-US" sz="3200" dirty="0"/>
              <a:t>の名前などを書かずに送っても、だれが書いたかすぐに分かって</a:t>
            </a:r>
            <a:r>
              <a:rPr lang="ja-JP" altLang="en-US" sz="3200" dirty="0" smtClean="0"/>
              <a:t>しまう</a:t>
            </a:r>
            <a:endParaRPr lang="en-US" altLang="ja-JP" sz="3200" dirty="0"/>
          </a:p>
        </p:txBody>
      </p:sp>
    </p:spTree>
    <p:extLst>
      <p:ext uri="{BB962C8B-B14F-4D97-AF65-F5344CB8AC3E}">
        <p14:creationId xmlns:p14="http://schemas.microsoft.com/office/powerpoint/2010/main" val="52025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黒板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黒板テーマ" id="{41C7F12F-B262-43E5-85A4-295176A9E254}" vid="{21A71A55-8375-4B54-93B6-A796DE7772E2}"/>
    </a:ext>
  </a:ext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ユーザー定義 2">
      <a:majorFont>
        <a:latin typeface="ＭＳ Ｐゴシック"/>
        <a:ea typeface="ＭＳ Ｐゴシック"/>
        <a:cs typeface=""/>
      </a:majorFont>
      <a:minorFont>
        <a:latin typeface="ＭＳ Ｐゴシック"/>
        <a:ea typeface="ＭＳ Ｐゴシック"/>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黒板テーマ</Template>
  <TotalTime>0</TotalTime>
  <Words>1139</Words>
  <PresentationFormat>画面に合わせる (4:3)</PresentationFormat>
  <Paragraphs>109</Paragraphs>
  <Slides>8</Slides>
  <Notes>8</Notes>
  <HiddenSlides>0</HiddenSlides>
  <MMClips>0</MMClips>
  <ScaleCrop>false</ScaleCrop>
  <HeadingPairs>
    <vt:vector size="8" baseType="variant">
      <vt:variant>
        <vt:lpstr>使用されているフォント</vt:lpstr>
      </vt:variant>
      <vt:variant>
        <vt:i4>7</vt:i4>
      </vt:variant>
      <vt:variant>
        <vt:lpstr>テーマ</vt:lpstr>
      </vt:variant>
      <vt:variant>
        <vt:i4>1</vt:i4>
      </vt:variant>
      <vt:variant>
        <vt:lpstr>埋め込まれた OLE サーバー</vt:lpstr>
      </vt:variant>
      <vt:variant>
        <vt:i4>1</vt:i4>
      </vt:variant>
      <vt:variant>
        <vt:lpstr>スライド タイトル</vt:lpstr>
      </vt:variant>
      <vt:variant>
        <vt:i4>8</vt:i4>
      </vt:variant>
    </vt:vector>
  </HeadingPairs>
  <TitlesOfParts>
    <vt:vector size="17" baseType="lpstr">
      <vt:lpstr>HGｺﾞｼｯｸM</vt:lpstr>
      <vt:lpstr>ＭＳ Ｐゴシック</vt:lpstr>
      <vt:lpstr>ＭＳ ゴシック</vt:lpstr>
      <vt:lpstr>Arial</vt:lpstr>
      <vt:lpstr>Calibri</vt:lpstr>
      <vt:lpstr>Calibri Light</vt:lpstr>
      <vt:lpstr>Corbel</vt:lpstr>
      <vt:lpstr>黒板テーマ</vt:lpstr>
      <vt:lpstr>花子</vt:lpstr>
      <vt:lpstr>脅迫 （小学校４～６年）</vt:lpstr>
      <vt:lpstr>PowerPoint プレゼンテーション</vt:lpstr>
      <vt:lpstr>PowerPoint プレゼンテーション</vt:lpstr>
      <vt:lpstr>もし、おどすようなメッセージが送られてきたら？</vt:lpstr>
      <vt:lpstr>PowerPoint プレゼンテーション</vt:lpstr>
      <vt:lpstr>どんなことが分かったかな？</vt:lpstr>
      <vt:lpstr>だれが書いたのかすぐに分かる</vt:lpstr>
      <vt:lpstr>PowerPoint プレゼンテーション</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dcterms:created xsi:type="dcterms:W3CDTF">2017-03-24T01:13:55Z</dcterms:created>
  <dcterms:modified xsi:type="dcterms:W3CDTF">2017-03-24T01:14:07Z</dcterms:modified>
  <cp:version/>
</cp:coreProperties>
</file>