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C90C-7F50-4D7F-945A-FD62CD3DA00D}" type="datetimeFigureOut">
              <a:rPr kumimoji="1" lang="ja-JP" altLang="en-US" smtClean="0"/>
              <a:pPr/>
              <a:t>2019/11/25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1A285-AC7F-44E3-A58F-C7AC18D4062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818668"/>
              </p:ext>
            </p:extLst>
          </p:nvPr>
        </p:nvGraphicFramePr>
        <p:xfrm>
          <a:off x="611560" y="1772816"/>
          <a:ext cx="7632847" cy="2664296"/>
        </p:xfrm>
        <a:graphic>
          <a:graphicData uri="http://schemas.openxmlformats.org/drawingml/2006/table">
            <a:tbl>
              <a:tblPr/>
              <a:tblGrid>
                <a:gridCol w="777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09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0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0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23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41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3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13:00-13:50</a:t>
                      </a:r>
                      <a:endParaRPr lang="en-US" sz="12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14:00-14:50</a:t>
                      </a:r>
                      <a:endParaRPr lang="en-US" sz="12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15:00-15:50</a:t>
                      </a:r>
                      <a:endParaRPr lang="en-US" sz="12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16:00-16:50</a:t>
                      </a:r>
                      <a:endParaRPr lang="en-US" sz="12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0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kern="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12/15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(</a:t>
                      </a:r>
                      <a:r>
                        <a:rPr lang="en-US" altLang="ja-JP" sz="1200" kern="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Sun</a:t>
                      </a:r>
                      <a:r>
                        <a:rPr lang="en-US" sz="1200" kern="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)</a:t>
                      </a:r>
                      <a:endParaRPr lang="en-US" sz="12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お互いの自己紹介</a:t>
                      </a:r>
                      <a:endParaRPr lang="en-US" altLang="ja-JP" sz="1050" b="1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アイスブレイキングアクティビティ</a:t>
                      </a:r>
                      <a:endParaRPr lang="en-US" altLang="ja-JP" sz="1050" b="1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ゴールセッティング</a:t>
                      </a:r>
                      <a:endParaRPr lang="en-US" altLang="ja-JP" sz="1050" b="1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アクティビティー</a:t>
                      </a:r>
                      <a:endParaRPr lang="en-US" altLang="ja-JP" sz="1050" b="1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マレーシアでの研修に向けて目標を立てよう</a:t>
                      </a:r>
                      <a:endParaRPr lang="en-US" sz="1050" kern="1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スピーキング</a:t>
                      </a:r>
                      <a:endParaRPr lang="en-US" altLang="ja-JP" sz="1050" b="1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身近な話題で会話を続ける練習</a:t>
                      </a:r>
                      <a:endParaRPr lang="en-US" sz="1050" kern="1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英語プレゼンテーションの基礎</a:t>
                      </a:r>
                      <a:endParaRPr lang="en-US" altLang="ja-JP" sz="1050" b="1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＊３つの構成</a:t>
                      </a:r>
                      <a:endParaRPr lang="en-US" altLang="ja-JP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＊非言語的コミュニケーション</a:t>
                      </a:r>
                      <a:endParaRPr lang="en-US" altLang="ja-JP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1</a:t>
                      </a: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分間プレゼンテーションに挑戦！</a:t>
                      </a: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プレゼンテーション準備</a:t>
                      </a:r>
                      <a:endParaRPr lang="en-US" altLang="ja-JP" sz="1050" b="1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ドラフトを作成し始めよう！</a:t>
                      </a:r>
                      <a:endParaRPr lang="en-US" altLang="ja-JP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＊講師からのアドバイス</a:t>
                      </a:r>
                      <a:endParaRPr lang="en-US" altLang="ja-JP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プレゼンテーショントピック：</a:t>
                      </a:r>
                      <a:r>
                        <a:rPr lang="en-US" altLang="ja-JP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TBA</a:t>
                      </a: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次回に向けての宿題：</a:t>
                      </a:r>
                      <a:endParaRPr lang="en-US" altLang="ja-JP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ドラフトを完成させる</a:t>
                      </a:r>
                      <a:endParaRPr lang="en-US" altLang="ja-JP" sz="1050" kern="100" dirty="0" smtClean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050" kern="10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-108520" y="54868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栃木県立宇都宮中央女子高校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カリキュラム案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81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Times New Roman</vt:lpstr>
      <vt:lpstr>Office テーマ</vt:lpstr>
      <vt:lpstr>PowerPoint プレゼンテーション</vt:lpstr>
    </vt:vector>
  </TitlesOfParts>
  <Company>ISA Inc.,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※</dc:creator>
  <cp:lastModifiedBy>Natsumi Teruya</cp:lastModifiedBy>
  <cp:revision>7</cp:revision>
  <dcterms:created xsi:type="dcterms:W3CDTF">2014-06-06T06:51:43Z</dcterms:created>
  <dcterms:modified xsi:type="dcterms:W3CDTF">2019-11-25T03:03:28Z</dcterms:modified>
</cp:coreProperties>
</file>