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68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A0D8-F44C-4344-BBEE-909FC6500FC2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D661-1BA4-49E6-BA85-5809937A23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9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5" Type="http://schemas.openxmlformats.org/officeDocument/2006/relationships/audio" Target="../media/audio4.wav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audio" Target="../media/audio9.wav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2466975"/>
            <a:ext cx="1924050" cy="19240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1924050" cy="19240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0735"/>
            <a:ext cx="1924050" cy="192405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88" y="2858324"/>
            <a:ext cx="1162904" cy="116290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86697"/>
            <a:ext cx="1924050" cy="192405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40" y="108582"/>
            <a:ext cx="2984352" cy="298435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66" y="2858323"/>
            <a:ext cx="2612821" cy="261282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1419994" cy="141999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86" y="4933950"/>
            <a:ext cx="1924050" cy="192405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7" y="332656"/>
            <a:ext cx="1924050" cy="1924050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42" y="2826994"/>
            <a:ext cx="1924050" cy="192405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8710"/>
            <a:ext cx="1924050" cy="192405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48" y="4758895"/>
            <a:ext cx="1924050" cy="192405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09120"/>
            <a:ext cx="1924050" cy="1924050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4664"/>
            <a:ext cx="1924050" cy="192405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66" y="4169656"/>
            <a:ext cx="1924050" cy="192405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98" y="4654656"/>
            <a:ext cx="1924050" cy="1924050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37" y="1396685"/>
            <a:ext cx="1924050" cy="1924050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5" y="1789171"/>
            <a:ext cx="1924050" cy="192405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32" y="1619971"/>
            <a:ext cx="1924050" cy="192405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17" y="2858324"/>
            <a:ext cx="1924050" cy="192405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1924050" cy="1924050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13" y="108582"/>
            <a:ext cx="1924050" cy="192405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98" y="3713221"/>
            <a:ext cx="1924050" cy="1924050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89019"/>
            <a:ext cx="1924050" cy="1924050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0" y="80141"/>
            <a:ext cx="7129170" cy="7129170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-280991" y="-262632"/>
            <a:ext cx="9605519" cy="72346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-568715" y="-443485"/>
            <a:ext cx="9965251" cy="76527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右矢印 1">
            <a:hlinkClick r:id="" action="ppaction://hlinkshowjump?jump=nextslide"/>
          </p:cNvPr>
          <p:cNvSpPr/>
          <p:nvPr/>
        </p:nvSpPr>
        <p:spPr>
          <a:xfrm>
            <a:off x="8397877" y="6052107"/>
            <a:ext cx="583515" cy="526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4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kiso-m01</dc:creator>
  <cp:lastModifiedBy>Owner</cp:lastModifiedBy>
  <cp:revision>26</cp:revision>
  <dcterms:created xsi:type="dcterms:W3CDTF">2015-08-14T01:15:27Z</dcterms:created>
  <dcterms:modified xsi:type="dcterms:W3CDTF">2017-04-08T13:40:56Z</dcterms:modified>
</cp:coreProperties>
</file>