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72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4C11-78D9-4B9F-B478-96A34445420B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D278-10F1-4F21-9D4B-A3C9227D8F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4C11-78D9-4B9F-B478-96A34445420B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D278-10F1-4F21-9D4B-A3C9227D8F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4C11-78D9-4B9F-B478-96A34445420B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D278-10F1-4F21-9D4B-A3C9227D8F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4C11-78D9-4B9F-B478-96A34445420B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D278-10F1-4F21-9D4B-A3C9227D8F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4C11-78D9-4B9F-B478-96A34445420B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D278-10F1-4F21-9D4B-A3C9227D8F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4C11-78D9-4B9F-B478-96A34445420B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D278-10F1-4F21-9D4B-A3C9227D8F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4C11-78D9-4B9F-B478-96A34445420B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D278-10F1-4F21-9D4B-A3C9227D8F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4C11-78D9-4B9F-B478-96A34445420B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D278-10F1-4F21-9D4B-A3C9227D8F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4C11-78D9-4B9F-B478-96A34445420B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D278-10F1-4F21-9D4B-A3C9227D8F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4C11-78D9-4B9F-B478-96A34445420B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D278-10F1-4F21-9D4B-A3C9227D8F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4C11-78D9-4B9F-B478-96A34445420B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D278-10F1-4F21-9D4B-A3C9227D8F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64C11-78D9-4B9F-B478-96A34445420B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D278-10F1-4F21-9D4B-A3C9227D8F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ローチャート: 磁気ディスク 1"/>
          <p:cNvSpPr/>
          <p:nvPr/>
        </p:nvSpPr>
        <p:spPr>
          <a:xfrm>
            <a:off x="6517746" y="824273"/>
            <a:ext cx="648072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ローチャート: 磁気ディスク 71"/>
          <p:cNvSpPr/>
          <p:nvPr/>
        </p:nvSpPr>
        <p:spPr>
          <a:xfrm>
            <a:off x="6436780" y="1120046"/>
            <a:ext cx="648072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80" y="132271"/>
            <a:ext cx="2571172" cy="2232670"/>
          </a:xfrm>
          <a:prstGeom prst="rect">
            <a:avLst/>
          </a:prstGeom>
        </p:spPr>
      </p:pic>
      <p:sp>
        <p:nvSpPr>
          <p:cNvPr id="74" name="フローチャート: 磁気ディスク 73"/>
          <p:cNvSpPr/>
          <p:nvPr/>
        </p:nvSpPr>
        <p:spPr>
          <a:xfrm>
            <a:off x="5616691" y="525978"/>
            <a:ext cx="648072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ローチャート: 磁気ディスク 74"/>
          <p:cNvSpPr/>
          <p:nvPr/>
        </p:nvSpPr>
        <p:spPr>
          <a:xfrm>
            <a:off x="5292655" y="673265"/>
            <a:ext cx="648072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ローチャート: 磁気ディスク 75"/>
          <p:cNvSpPr/>
          <p:nvPr/>
        </p:nvSpPr>
        <p:spPr>
          <a:xfrm>
            <a:off x="2275028" y="960621"/>
            <a:ext cx="648072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ローチャート: 磁気ディスク 76"/>
          <p:cNvSpPr/>
          <p:nvPr/>
        </p:nvSpPr>
        <p:spPr>
          <a:xfrm>
            <a:off x="2512042" y="643738"/>
            <a:ext cx="648072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ローチャート: 磁気ディスク 77"/>
          <p:cNvSpPr/>
          <p:nvPr/>
        </p:nvSpPr>
        <p:spPr>
          <a:xfrm>
            <a:off x="1674190" y="2664850"/>
            <a:ext cx="648072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ローチャート: 磁気ディスク 78"/>
          <p:cNvSpPr/>
          <p:nvPr/>
        </p:nvSpPr>
        <p:spPr>
          <a:xfrm>
            <a:off x="1998226" y="2333099"/>
            <a:ext cx="648072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ローチャート: 磁気ディスク 79"/>
          <p:cNvSpPr/>
          <p:nvPr/>
        </p:nvSpPr>
        <p:spPr>
          <a:xfrm>
            <a:off x="4805891" y="3782619"/>
            <a:ext cx="648072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ローチャート: 磁気ディスク 80"/>
          <p:cNvSpPr/>
          <p:nvPr/>
        </p:nvSpPr>
        <p:spPr>
          <a:xfrm>
            <a:off x="5129927" y="4027652"/>
            <a:ext cx="648072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ローチャート: 磁気ディスク 81"/>
          <p:cNvSpPr/>
          <p:nvPr/>
        </p:nvSpPr>
        <p:spPr>
          <a:xfrm>
            <a:off x="1336910" y="5376095"/>
            <a:ext cx="648072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ローチャート: 磁気ディスク 82"/>
          <p:cNvSpPr/>
          <p:nvPr/>
        </p:nvSpPr>
        <p:spPr>
          <a:xfrm>
            <a:off x="1626956" y="5514448"/>
            <a:ext cx="648072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ローチャート: 磁気ディスク 83"/>
          <p:cNvSpPr/>
          <p:nvPr/>
        </p:nvSpPr>
        <p:spPr>
          <a:xfrm>
            <a:off x="733449" y="2151348"/>
            <a:ext cx="648072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ローチャート: 磁気ディスク 84"/>
          <p:cNvSpPr/>
          <p:nvPr/>
        </p:nvSpPr>
        <p:spPr>
          <a:xfrm>
            <a:off x="955692" y="2403376"/>
            <a:ext cx="648072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>
            <a:hlinkClick r:id="" action="ppaction://hlinkshowjump?jump=nextslide"/>
          </p:cNvPr>
          <p:cNvSpPr/>
          <p:nvPr/>
        </p:nvSpPr>
        <p:spPr>
          <a:xfrm>
            <a:off x="8604448" y="6363783"/>
            <a:ext cx="403504" cy="385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00" y="798189"/>
            <a:ext cx="1751542" cy="241592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61" y="1120046"/>
            <a:ext cx="1782063" cy="192108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42" y="3314688"/>
            <a:ext cx="2988734" cy="308426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44" y="4667593"/>
            <a:ext cx="1734637" cy="178151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90" y="3894928"/>
            <a:ext cx="2007780" cy="265596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" y="5094573"/>
            <a:ext cx="1945867" cy="1809315"/>
          </a:xfrm>
          <a:prstGeom prst="rect">
            <a:avLst/>
          </a:prstGeom>
        </p:spPr>
      </p:pic>
      <p:sp>
        <p:nvSpPr>
          <p:cNvPr id="91" name="正方形/長方形 90"/>
          <p:cNvSpPr/>
          <p:nvPr/>
        </p:nvSpPr>
        <p:spPr>
          <a:xfrm>
            <a:off x="-166144" y="-82083"/>
            <a:ext cx="9418663" cy="6940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4.44444E-6 0.00024 C -0.0085 -0.00069 -0.01718 -0.00092 -0.02569 -0.00208 C -0.03385 -0.003 -0.04184 -0.00509 -0.05 -0.00601 C -0.06562 -0.0081 -0.08125 -0.01064 -0.09687 -0.01203 C -0.13576 -0.01574 -0.11111 -0.01388 -0.17118 -0.0162 C -0.17968 -0.01898 -0.18125 -0.0199 -0.19236 -0.02013 L -0.33333 -0.02222 C -0.34687 -0.02291 -0.36059 -0.02314 -0.3743 -0.0243 C -0.37638 -0.0243 -0.37812 -0.02592 -0.3802 -0.02615 C -0.39739 -0.028 -0.45416 -0.02986 -0.4651 -0.03032 C -0.48489 -0.02963 -0.50451 -0.02939 -0.5243 -0.02824 C -0.52586 -0.02824 -0.5276 -0.02777 -0.52881 -0.02615 C -0.53142 -0.02268 -0.53489 -0.01412 -0.53489 -0.01388 C -0.53923 0.00903 -0.53489 -0.0155 -0.53784 0.03635 C -0.53802 0.04051 -0.53906 0.04445 -0.53941 0.04862 C -0.54045 0.06065 -0.54236 0.08496 -0.54236 0.08519 C -0.54184 0.13681 -0.54184 0.18866 -0.54097 0.24051 C -0.54079 0.24723 -0.53958 0.25394 -0.53941 0.26065 C -0.53854 0.28287 -0.53836 0.3051 -0.53784 0.32732 C -0.5375 0.34352 -0.5375 0.35973 -0.53628 0.3757 C -0.53611 0.3801 -0.53559 0.38496 -0.53333 0.38797 C -0.52777 0.39514 -0.52951 0.39352 -0.52274 0.4 C -0.52118 0.40139 -0.51996 0.40348 -0.51822 0.40417 C -0.51267 0.40556 -0.50711 0.40602 -0.50156 0.40602 L -0.10902 0.40811 L -0.0651 0.41019 C 0.04115 0.41343 -0.01076 0.40926 0.04393 0.41412 L 0.05764 0.42014 C 0.05903 0.42084 0.06077 0.4213 0.06216 0.42223 L 0.06823 0.42639 C 0.06875 0.43033 0.0691 0.4345 0.0698 0.43843 C 0.07014 0.44051 0.07119 0.44237 0.07119 0.44445 C 0.07553 0.56875 0.06997 0.49144 0.07431 0.54746 C 0.07483 0.57778 0.0757 0.60811 0.0757 0.63843 C 0.0757 0.64514 0.07605 0.65232 0.07431 0.65857 C 0.07379 0.66065 0.07119 0.65973 0.0698 0.66065 C 0.0599 0.66713 0.07136 0.66343 0.05764 0.66667 C 0.03924 0.67107 0.04306 0.66899 0.01372 0.67084 L -0.29236 0.66667 C -0.29444 0.66667 -0.29635 0.66505 -0.29843 0.66459 C -0.30503 0.66366 -0.31163 0.6632 -0.31822 0.66274 L -0.37569 0.65857 C -0.38072 0.65811 -0.38576 0.65695 -0.39097 0.65649 C -0.41111 0.65556 -0.43125 0.65533 -0.45156 0.65463 L -0.50607 0.65255 C -0.50902 0.65186 -0.51197 0.6507 -0.5151 0.65047 C -0.63298 0.64676 -0.60902 0.69121 -0.63333 0.64237 C -0.63385 0.63982 -0.63437 0.63704 -0.63489 0.63426 C -0.63541 0.63033 -0.63541 0.62616 -0.63628 0.62223 C -0.6375 0.61806 -0.63941 0.61412 -0.64097 0.61019 C -0.64131 0.60672 -0.64236 0.60348 -0.64236 0.6 C -0.64236 0.58079 -0.64305 0.55903 -0.63941 0.53936 C -0.63906 0.53727 -0.63819 0.53542 -0.63784 0.53334 L -0.63489 0.51713 C -0.63437 0.49167 -0.63385 0.46598 -0.63333 0.44051 C -0.63298 0.42431 -0.63177 0.40811 -0.63177 0.3919 C -0.63177 0.32454 -0.63281 0.25718 -0.63333 0.18982 C -0.63281 0.1375 -0.63263 0.08496 -0.63177 0.03241 C -0.63159 0.02176 -0.63038 -0.00138 -0.62881 -0.01412 C -0.62847 -0.01689 -0.62777 -0.01944 -0.62725 -0.02222 C -0.62673 -0.02546 -0.62638 -0.02893 -0.62569 -0.0324 C -0.62465 -0.03773 -0.62309 -0.04259 -0.61961 -0.04652 C -0.61822 -0.04814 -0.60781 -0.05046 -0.60763 -0.05046 C -0.59566 -0.053 -0.59236 -0.053 -0.57881 -0.05439 L -0.34687 -0.05254 C -0.33888 -0.05231 -0.33072 -0.05069 -0.32274 -0.05046 L -0.2 -0.04838 C -0.1835 -0.04398 -0.19809 -0.04745 -0.16822 -0.04444 C -0.16302 -0.04398 -0.15816 -0.04236 -0.15295 -0.04236 L 0.00764 -0.04236 L 0.00764 -0.04213 " pathEditMode="relative" rAng="0" ptsTypes="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30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掃除機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2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5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画面に合わせる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kiso-m01</dc:creator>
  <cp:lastModifiedBy>Owner</cp:lastModifiedBy>
  <cp:revision>26</cp:revision>
  <dcterms:created xsi:type="dcterms:W3CDTF">2015-08-14T02:10:46Z</dcterms:created>
  <dcterms:modified xsi:type="dcterms:W3CDTF">2017-04-08T13:52:25Z</dcterms:modified>
</cp:coreProperties>
</file>