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0" r:id="rId5"/>
    <p:sldId id="272" r:id="rId6"/>
    <p:sldId id="275" r:id="rId7"/>
    <p:sldId id="278" r:id="rId8"/>
    <p:sldId id="279" r:id="rId9"/>
    <p:sldId id="280" r:id="rId10"/>
    <p:sldId id="283" r:id="rId11"/>
    <p:sldId id="284" r:id="rId12"/>
    <p:sldId id="285" r:id="rId13"/>
    <p:sldId id="287" r:id="rId14"/>
    <p:sldId id="286" r:id="rId15"/>
    <p:sldId id="337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12192000" cy="6858000"/>
  <p:notesSz cx="6858000" cy="9144000"/>
  <p:embeddedFontLst>
    <p:embeddedFont>
      <p:font typeface="UD デジタル 教科書体 NK-B" panose="02020700000000000000" pitchFamily="18" charset="-128"/>
      <p:bold r:id="rId26"/>
    </p:embeddedFont>
    <p:embeddedFont>
      <p:font typeface="UD デジタル 教科書体 NK-R" panose="02020400000000000000" pitchFamily="18" charset="-128"/>
      <p:regular r:id="rId27"/>
    </p:embeddedFont>
    <p:embeddedFont>
      <p:font typeface="游ゴシック" panose="020B0400000000000000" pitchFamily="50" charset="-128"/>
      <p:regular r:id="rId28"/>
      <p:bold r:id="rId29"/>
    </p:embeddedFont>
    <p:embeddedFont>
      <p:font typeface="游ゴシック Light" panose="020B0300000000000000" pitchFamily="50" charset="-128"/>
      <p:regular r:id="rId3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9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39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34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67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96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4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4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01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20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24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46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CBD6-804B-4095-99FF-FD1C4554D259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F85D-7820-4281-A1F7-986D6EBA8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8.xml"/><Relationship Id="rId5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slide" Target="slide2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4703-3240-414E-96D8-CA0F0637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/>
          <a:lstStyle/>
          <a:p>
            <a:r>
              <a:rPr lang="ja-JP" altLang="en-US" dirty="0"/>
              <a:t>本教材の説明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2E624-15A9-4D18-9CFD-0926863B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657" y="1334959"/>
            <a:ext cx="9230686" cy="49064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○スライドショーで「最初から」を選択し、再生して</a:t>
            </a:r>
            <a:endParaRPr kumimoji="1"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dirty="0"/>
              <a:t>　　ください。</a:t>
            </a:r>
            <a:endParaRPr kumimoji="1" lang="en-US" altLang="ja-JP" dirty="0"/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dirty="0"/>
              <a:t>　○イラスト部分を選択すると、正解・不正解が記号と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　　音声で表示されます。</a:t>
            </a:r>
            <a:endParaRPr lang="en-US" altLang="ja-JP" dirty="0"/>
          </a:p>
          <a:p>
            <a:pPr marL="0" indent="0">
              <a:spcBef>
                <a:spcPts val="1800"/>
              </a:spcBef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○前半は「文字からイラストを選ぶ」教材、後半は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「イラストから文字を選ぶ」教材となっています。</a:t>
            </a:r>
            <a:endParaRPr kumimoji="1" lang="en-US" altLang="ja-JP" dirty="0"/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dirty="0"/>
              <a:t>　○本教材は、「挿入」タブにあるのリンク機能とオーデ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　　ィオ録音機能を使って作成しました。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02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さめ</a:t>
            </a:r>
            <a:endParaRPr kumimoji="1" lang="en-US" altLang="ja-JP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hlinkClick r:id="rId5" action="ppaction://hlinksldjump"/>
            <a:extLst>
              <a:ext uri="{FF2B5EF4-FFF2-40B4-BE49-F238E27FC236}">
                <a16:creationId xmlns:a16="http://schemas.microsoft.com/office/drawing/2014/main" id="{08327ECA-502F-3CEC-A477-845A2FCC94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2" y="2774127"/>
            <a:ext cx="3320895" cy="22717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>
            <a:hlinkClick r:id="rId7" action="ppaction://hlinksldjump"/>
            <a:extLst>
              <a:ext uri="{FF2B5EF4-FFF2-40B4-BE49-F238E27FC236}">
                <a16:creationId xmlns:a16="http://schemas.microsoft.com/office/drawing/2014/main" id="{63FFBF5F-82C1-DB2C-21C7-ECB8A90CCC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65" y="2337882"/>
            <a:ext cx="2837369" cy="2927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乗算記号 24">
            <a:hlinkClick r:id="" action="ppaction://noaction" highlightClick="1">
              <a:snd r:embed="rId4" name="ばつQuiz-Wrong_Buzzer01-1.wav"/>
            </a:hlinkClick>
            <a:extLst>
              <a:ext uri="{FF2B5EF4-FFF2-40B4-BE49-F238E27FC236}">
                <a16:creationId xmlns:a16="http://schemas.microsoft.com/office/drawing/2014/main" id="{EDA0BE06-9F16-597D-9628-9CCE4FAB378B}"/>
              </a:ext>
            </a:extLst>
          </p:cNvPr>
          <p:cNvSpPr/>
          <p:nvPr/>
        </p:nvSpPr>
        <p:spPr>
          <a:xfrm>
            <a:off x="8451779" y="1143798"/>
            <a:ext cx="2652410" cy="2766212"/>
          </a:xfrm>
          <a:prstGeom prst="mathMultiply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4348" y="2164527"/>
            <a:ext cx="609600" cy="6096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887408-C19F-56F5-3C1D-825962402A93}"/>
              </a:ext>
            </a:extLst>
          </p:cNvPr>
          <p:cNvSpPr txBox="1"/>
          <p:nvPr/>
        </p:nvSpPr>
        <p:spPr>
          <a:xfrm>
            <a:off x="7148736" y="5265327"/>
            <a:ext cx="3335226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ばなな</a:t>
            </a:r>
            <a:endParaRPr kumimoji="1" lang="en-US" altLang="ja-JP" sz="8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2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ばつQuiz-Wrong_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hlinkClick r:id="rId5" action="ppaction://hlinksldjump"/>
            <a:extLst>
              <a:ext uri="{FF2B5EF4-FFF2-40B4-BE49-F238E27FC236}">
                <a16:creationId xmlns:a16="http://schemas.microsoft.com/office/drawing/2014/main" id="{08327ECA-502F-3CEC-A477-845A2FCC94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89" y="2665720"/>
            <a:ext cx="3320895" cy="22717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さめ</a:t>
            </a:r>
            <a:endParaRPr kumimoji="1" lang="en-US" altLang="ja-JP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円: 塗りつぶしなし 1">
            <a:hlinkClick r:id="" action="ppaction://noaction" highlightClick="1">
              <a:snd r:embed="rId4" name="まるQuiz-Buzzer01-1.wav"/>
            </a:hlinkClick>
            <a:extLst>
              <a:ext uri="{FF2B5EF4-FFF2-40B4-BE49-F238E27FC236}">
                <a16:creationId xmlns:a16="http://schemas.microsoft.com/office/drawing/2014/main" id="{79D378FA-725E-3CCC-EE57-48627552AFB4}"/>
              </a:ext>
            </a:extLst>
          </p:cNvPr>
          <p:cNvSpPr/>
          <p:nvPr/>
        </p:nvSpPr>
        <p:spPr>
          <a:xfrm>
            <a:off x="3598475" y="1717201"/>
            <a:ext cx="1897038" cy="18970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3337" y="2548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まるQuiz-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71600" y="2921168"/>
            <a:ext cx="94488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イラストから文字を選ぼう</a:t>
            </a:r>
          </a:p>
        </p:txBody>
      </p:sp>
    </p:spTree>
    <p:extLst>
      <p:ext uri="{BB962C8B-B14F-4D97-AF65-F5344CB8AC3E}">
        <p14:creationId xmlns:p14="http://schemas.microsoft.com/office/powerpoint/2010/main" val="224558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hlinkClick r:id="rId2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1684421" y="3759685"/>
            <a:ext cx="360364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わに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01C598-0602-9028-0D75-791BF39C1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57" y="301690"/>
            <a:ext cx="3099358" cy="2645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6593305" y="3759685"/>
            <a:ext cx="4269387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らいおん</a:t>
            </a:r>
          </a:p>
        </p:txBody>
      </p:sp>
    </p:spTree>
    <p:extLst>
      <p:ext uri="{BB962C8B-B14F-4D97-AF65-F5344CB8AC3E}">
        <p14:creationId xmlns:p14="http://schemas.microsoft.com/office/powerpoint/2010/main" val="152116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86C4314-552F-B836-C533-0F7D5581C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501" y="3516003"/>
            <a:ext cx="487363" cy="4873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1684420" y="3501356"/>
            <a:ext cx="360364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わに</a:t>
            </a:r>
          </a:p>
        </p:txBody>
      </p:sp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701C598-0602-9028-0D75-791BF39C1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57" y="301690"/>
            <a:ext cx="3099358" cy="2645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hlinkClick r:id="rId7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6551316" y="3472718"/>
            <a:ext cx="4269387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らいおん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CBDD967-07EB-4087-9575-EFDD41E06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342" y="5083124"/>
            <a:ext cx="2691797" cy="1682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乗算記号 24">
            <a:hlinkClick r:id="" action="ppaction://noaction" highlightClick="1">
              <a:snd r:embed="rId4" name="ばつQuiz-Wrong_Buzzer01-1.wav"/>
            </a:hlinkClick>
            <a:extLst>
              <a:ext uri="{FF2B5EF4-FFF2-40B4-BE49-F238E27FC236}">
                <a16:creationId xmlns:a16="http://schemas.microsoft.com/office/drawing/2014/main" id="{5378759E-F9DE-109A-533B-CAC874460D85}"/>
              </a:ext>
            </a:extLst>
          </p:cNvPr>
          <p:cNvSpPr/>
          <p:nvPr/>
        </p:nvSpPr>
        <p:spPr>
          <a:xfrm>
            <a:off x="421164" y="2077331"/>
            <a:ext cx="2652410" cy="2766212"/>
          </a:xfrm>
          <a:prstGeom prst="mathMultiply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ばつQuiz-Wrong_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5610F28-50BB-C07A-16EE-2F27043243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5766" y="1853176"/>
            <a:ext cx="487363" cy="487363"/>
          </a:xfrm>
          <a:prstGeom prst="rect">
            <a:avLst/>
          </a:prstGeom>
        </p:spPr>
      </p:pic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円: 塗りつぶしなし 1">
            <a:hlinkClick r:id="" action="ppaction://noaction" highlightClick="1">
              <a:snd r:embed="rId4" name="まるQuiz-Buzzer01-1.wav"/>
            </a:hlinkClick>
            <a:extLst>
              <a:ext uri="{FF2B5EF4-FFF2-40B4-BE49-F238E27FC236}">
                <a16:creationId xmlns:a16="http://schemas.microsoft.com/office/drawing/2014/main" id="{79D378FA-725E-3CCC-EE57-48627552AFB4}"/>
              </a:ext>
            </a:extLst>
          </p:cNvPr>
          <p:cNvSpPr/>
          <p:nvPr/>
        </p:nvSpPr>
        <p:spPr>
          <a:xfrm>
            <a:off x="9092410" y="1489694"/>
            <a:ext cx="1897038" cy="18970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701C598-0602-9028-0D75-791BF39C1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57" y="301690"/>
            <a:ext cx="3099358" cy="2645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3903542" y="3416593"/>
            <a:ext cx="4269387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らいおん</a:t>
            </a:r>
          </a:p>
        </p:txBody>
      </p:sp>
    </p:spTree>
    <p:extLst>
      <p:ext uri="{BB962C8B-B14F-4D97-AF65-F5344CB8AC3E}">
        <p14:creationId xmlns:p14="http://schemas.microsoft.com/office/powerpoint/2010/main" val="21950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まるQuiz-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hlinkClick r:id="rId2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1728666" y="3759685"/>
            <a:ext cx="360364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りす</a:t>
            </a:r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6593305" y="3759685"/>
            <a:ext cx="4269387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めろん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01C598-0602-9028-0D75-791BF39C1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790" y="476250"/>
            <a:ext cx="2807406" cy="27223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72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47A488A-BE6D-EB69-C512-1A3B52454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7044" y="3611880"/>
            <a:ext cx="487363" cy="487363"/>
          </a:xfrm>
          <a:prstGeom prst="rect">
            <a:avLst/>
          </a:prstGeom>
        </p:spPr>
      </p:pic>
      <p:sp>
        <p:nvSpPr>
          <p:cNvPr id="11" name="テキスト ボックス 10">
            <a:hlinkClick r:id="rId6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1655238" y="3272244"/>
            <a:ext cx="360364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りす</a:t>
            </a:r>
          </a:p>
        </p:txBody>
      </p:sp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hlinkClick r:id="rId7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6620267" y="3247051"/>
            <a:ext cx="4269387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めろん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701C598-0602-9028-0D75-791BF39C11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222" y="201704"/>
            <a:ext cx="2807406" cy="2722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乗算記号 24">
            <a:hlinkClick r:id="" action="ppaction://noaction" highlightClick="1">
              <a:snd r:embed="rId4" name="ばつQuiz-Wrong_Buzzer01-1.wav"/>
            </a:hlinkClick>
            <a:extLst>
              <a:ext uri="{FF2B5EF4-FFF2-40B4-BE49-F238E27FC236}">
                <a16:creationId xmlns:a16="http://schemas.microsoft.com/office/drawing/2014/main" id="{9409A620-2314-6CB8-A6BD-B23DCF79F591}"/>
              </a:ext>
            </a:extLst>
          </p:cNvPr>
          <p:cNvSpPr/>
          <p:nvPr/>
        </p:nvSpPr>
        <p:spPr>
          <a:xfrm>
            <a:off x="9598633" y="2316912"/>
            <a:ext cx="2652410" cy="2766212"/>
          </a:xfrm>
          <a:prstGeom prst="mathMultiply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1F829DEF-7319-4C83-8E88-FBC4690ECD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74" y="4809067"/>
            <a:ext cx="1884297" cy="19641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86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ばつQuiz-Wrong_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D684BE3-39DA-FC90-F482-8FA5A9BE2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3166" y="2194531"/>
            <a:ext cx="487363" cy="487363"/>
          </a:xfrm>
          <a:prstGeom prst="rect">
            <a:avLst/>
          </a:prstGeom>
        </p:spPr>
      </p:pic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円: 塗りつぶしなし 1">
            <a:hlinkClick r:id="" action="ppaction://noaction" highlightClick="1">
              <a:snd r:embed="rId4" name="まるQuiz-Buzzer01-1.wav"/>
            </a:hlinkClick>
            <a:extLst>
              <a:ext uri="{FF2B5EF4-FFF2-40B4-BE49-F238E27FC236}">
                <a16:creationId xmlns:a16="http://schemas.microsoft.com/office/drawing/2014/main" id="{79D378FA-725E-3CCC-EE57-48627552AFB4}"/>
              </a:ext>
            </a:extLst>
          </p:cNvPr>
          <p:cNvSpPr/>
          <p:nvPr/>
        </p:nvSpPr>
        <p:spPr>
          <a:xfrm>
            <a:off x="9092410" y="1489694"/>
            <a:ext cx="1897038" cy="18970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3903542" y="3416593"/>
            <a:ext cx="4269387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りす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701C598-0602-9028-0D75-791BF39C1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532" y="476250"/>
            <a:ext cx="2807406" cy="27223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52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まるQuiz-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hlinkClick r:id="rId2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6558059" y="3084488"/>
            <a:ext cx="4318488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ぶどう</a:t>
            </a:r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1512817" y="3084487"/>
            <a:ext cx="4318488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ぞう</a:t>
            </a:r>
          </a:p>
        </p:txBody>
      </p:sp>
      <p:pic>
        <p:nvPicPr>
          <p:cNvPr id="3" name="図 2" descr="ゾウのぬいぐるみ&#10;&#10;中程度の精度で自動的に生成された説明">
            <a:extLst>
              <a:ext uri="{FF2B5EF4-FFF2-40B4-BE49-F238E27FC236}">
                <a16:creationId xmlns:a16="http://schemas.microsoft.com/office/drawing/2014/main" id="{2E3641A2-C8DB-4DB3-A2E6-958D89C6C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32" y="281424"/>
            <a:ext cx="3071336" cy="26065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20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71600" y="2921168"/>
            <a:ext cx="94488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6000" dirty="0">
                <a:latin typeface="UD デジタル 教科書体 NK-R"/>
                <a:ea typeface="UD デジタル 教科書体 NK-R"/>
              </a:rPr>
              <a:t>文字からイラストを選ぼう</a:t>
            </a:r>
          </a:p>
        </p:txBody>
      </p:sp>
    </p:spTree>
    <p:extLst>
      <p:ext uri="{BB962C8B-B14F-4D97-AF65-F5344CB8AC3E}">
        <p14:creationId xmlns:p14="http://schemas.microsoft.com/office/powerpoint/2010/main" val="3851025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6558059" y="3084488"/>
            <a:ext cx="4318488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ぶどう</a:t>
            </a:r>
          </a:p>
        </p:txBody>
      </p:sp>
      <p:sp>
        <p:nvSpPr>
          <p:cNvPr id="10" name="テキスト ボックス 9">
            <a:hlinkClick r:id="rId5" action="ppaction://hlinksldjump"/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1512817" y="3084487"/>
            <a:ext cx="4318488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ぞう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4FB0E63-FDAC-662D-ACBC-870D0450A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0305" y="2699609"/>
            <a:ext cx="487363" cy="487363"/>
          </a:xfrm>
          <a:prstGeom prst="rect">
            <a:avLst/>
          </a:prstGeom>
        </p:spPr>
      </p:pic>
      <p:sp>
        <p:nvSpPr>
          <p:cNvPr id="3" name="乗算記号 24">
            <a:hlinkClick r:id="" action="ppaction://noaction" highlightClick="1">
              <a:snd r:embed="rId4" name="ばつQuiz-Wrong_Buzzer01-1.wav"/>
            </a:hlinkClick>
            <a:extLst>
              <a:ext uri="{FF2B5EF4-FFF2-40B4-BE49-F238E27FC236}">
                <a16:creationId xmlns:a16="http://schemas.microsoft.com/office/drawing/2014/main" id="{D410FB16-D9C5-54C1-4C2D-04C498C03EC3}"/>
              </a:ext>
            </a:extLst>
          </p:cNvPr>
          <p:cNvSpPr/>
          <p:nvPr/>
        </p:nvSpPr>
        <p:spPr>
          <a:xfrm>
            <a:off x="9539590" y="1560184"/>
            <a:ext cx="2652410" cy="2766212"/>
          </a:xfrm>
          <a:prstGeom prst="mathMultiply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 descr="ゾウのぬいぐるみ&#10;&#10;中程度の精度で自動的に生成された説明">
            <a:extLst>
              <a:ext uri="{FF2B5EF4-FFF2-40B4-BE49-F238E27FC236}">
                <a16:creationId xmlns:a16="http://schemas.microsoft.com/office/drawing/2014/main" id="{00E989F6-0209-4E9A-A003-026207F1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32" y="256911"/>
            <a:ext cx="3071336" cy="26065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74273FF-56F0-4EF4-86C4-4EF0741DDB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49" y="4628958"/>
            <a:ext cx="1925907" cy="19259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15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ばつQuiz-Wrong_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3148E13-EFA0-9D86-7D8C-C3622431A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8257" y="2134509"/>
            <a:ext cx="487363" cy="487363"/>
          </a:xfrm>
          <a:prstGeom prst="rect">
            <a:avLst/>
          </a:prstGeom>
        </p:spPr>
      </p:pic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3945427" y="3710129"/>
            <a:ext cx="4318488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ぞう</a:t>
            </a:r>
          </a:p>
        </p:txBody>
      </p:sp>
      <p:sp>
        <p:nvSpPr>
          <p:cNvPr id="7" name="円: 塗りつぶしなし 1">
            <a:hlinkClick r:id="" action="ppaction://noaction" highlightClick="1">
              <a:snd r:embed="rId4" name="まるQuiz-Buzzer01-1.wav"/>
            </a:hlinkClick>
            <a:extLst>
              <a:ext uri="{FF2B5EF4-FFF2-40B4-BE49-F238E27FC236}">
                <a16:creationId xmlns:a16="http://schemas.microsoft.com/office/drawing/2014/main" id="{79D378FA-725E-3CCC-EE57-48627552AFB4}"/>
              </a:ext>
            </a:extLst>
          </p:cNvPr>
          <p:cNvSpPr/>
          <p:nvPr/>
        </p:nvSpPr>
        <p:spPr>
          <a:xfrm>
            <a:off x="8263915" y="1429672"/>
            <a:ext cx="1897038" cy="18970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 descr="ゾウのぬいぐるみ&#10;&#10;中程度の精度で自動的に生成された説明">
            <a:extLst>
              <a:ext uri="{FF2B5EF4-FFF2-40B4-BE49-F238E27FC236}">
                <a16:creationId xmlns:a16="http://schemas.microsoft.com/office/drawing/2014/main" id="{E51F638D-5061-4E16-A3A5-85F346C6D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03" y="720164"/>
            <a:ext cx="3071336" cy="26065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580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まるQuiz-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めろん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>
            <a:hlinkClick r:id="rId2" action="ppaction://hlinksldjump"/>
            <a:extLst>
              <a:ext uri="{FF2B5EF4-FFF2-40B4-BE49-F238E27FC236}">
                <a16:creationId xmlns:a16="http://schemas.microsoft.com/office/drawing/2014/main" id="{2E88B6AE-071E-486E-96CB-A34E2E1A3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2337881"/>
            <a:ext cx="3717138" cy="29274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 descr="スポーツゲーム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497D197B-2653-4DAC-962F-5E3E2E20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5" y="2337881"/>
            <a:ext cx="2859475" cy="29806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53DF928-EA72-4801-B097-BD81212E7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89" y="2337882"/>
            <a:ext cx="3717138" cy="29274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めろん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乗算記号 24">
            <a:hlinkClick r:id="" action="ppaction://noaction" highlightClick="1">
              <a:snd r:embed="rId4" name="ばつQuiz-Wrong_Buzzer01-1.wav"/>
            </a:hlinkClick>
            <a:extLst>
              <a:ext uri="{FF2B5EF4-FFF2-40B4-BE49-F238E27FC236}">
                <a16:creationId xmlns:a16="http://schemas.microsoft.com/office/drawing/2014/main" id="{EDA0BE06-9F16-597D-9628-9CCE4FAB378B}"/>
              </a:ext>
            </a:extLst>
          </p:cNvPr>
          <p:cNvSpPr/>
          <p:nvPr/>
        </p:nvSpPr>
        <p:spPr>
          <a:xfrm>
            <a:off x="1108870" y="1393037"/>
            <a:ext cx="2652410" cy="2766212"/>
          </a:xfrm>
          <a:prstGeom prst="mathMultiply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887408-C19F-56F5-3C1D-825962402A93}"/>
              </a:ext>
            </a:extLst>
          </p:cNvPr>
          <p:cNvSpPr txBox="1"/>
          <p:nvPr/>
        </p:nvSpPr>
        <p:spPr>
          <a:xfrm>
            <a:off x="2549068" y="5198103"/>
            <a:ext cx="2829472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かに</a:t>
            </a: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438" y="2471343"/>
            <a:ext cx="609600" cy="609600"/>
          </a:xfrm>
          <a:prstGeom prst="rect">
            <a:avLst/>
          </a:prstGeom>
        </p:spPr>
      </p:pic>
      <p:pic>
        <p:nvPicPr>
          <p:cNvPr id="12" name="図 11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4782AA57-4AF9-46CF-8125-D3717E720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6" y="2311284"/>
            <a:ext cx="2859475" cy="29806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86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ばつQuiz-Wrong_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めろん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円: 塗りつぶしなし 1">
            <a:hlinkClick r:id="" action="ppaction://noaction" highlightClick="1">
              <a:snd r:embed="rId4" name="まるQuiz-Buzzer01-1.wav"/>
            </a:hlinkClick>
            <a:extLst>
              <a:ext uri="{FF2B5EF4-FFF2-40B4-BE49-F238E27FC236}">
                <a16:creationId xmlns:a16="http://schemas.microsoft.com/office/drawing/2014/main" id="{79D378FA-725E-3CCC-EE57-48627552AFB4}"/>
              </a:ext>
            </a:extLst>
          </p:cNvPr>
          <p:cNvSpPr/>
          <p:nvPr/>
        </p:nvSpPr>
        <p:spPr>
          <a:xfrm>
            <a:off x="9092410" y="1489694"/>
            <a:ext cx="1897038" cy="18970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4355" y="2337882"/>
            <a:ext cx="609600" cy="609600"/>
          </a:xfrm>
          <a:prstGeom prst="rect">
            <a:avLst/>
          </a:prstGeom>
        </p:spPr>
      </p:pic>
      <p:pic>
        <p:nvPicPr>
          <p:cNvPr id="10" name="図 9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4899EEB4-7D78-4D91-B8B2-0F4451821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62" y="2337882"/>
            <a:ext cx="2859475" cy="29806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7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まるQuiz-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ぶどう</a:t>
            </a:r>
          </a:p>
        </p:txBody>
      </p:sp>
      <p:pic>
        <p:nvPicPr>
          <p:cNvPr id="7" name="図 6">
            <a:hlinkClick r:id="rId2" action="ppaction://hlinksldjump"/>
            <a:extLst>
              <a:ext uri="{FF2B5EF4-FFF2-40B4-BE49-F238E27FC236}">
                <a16:creationId xmlns:a16="http://schemas.microsoft.com/office/drawing/2014/main" id="{08327ECA-502F-3CEC-A477-845A2FCC9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42" y="2774127"/>
            <a:ext cx="3614176" cy="22717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>
            <a:hlinkClick r:id="rId4" action="ppaction://hlinksldjump"/>
            <a:extLst>
              <a:ext uri="{FF2B5EF4-FFF2-40B4-BE49-F238E27FC236}">
                <a16:creationId xmlns:a16="http://schemas.microsoft.com/office/drawing/2014/main" id="{70EC4CEE-1719-42EE-AEC9-7C3D72F84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4" y="2352395"/>
            <a:ext cx="2927445" cy="29274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634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ぶどう</a:t>
            </a:r>
          </a:p>
        </p:txBody>
      </p:sp>
      <p:pic>
        <p:nvPicPr>
          <p:cNvPr id="7" name="図 6">
            <a:hlinkClick r:id="rId5" action="ppaction://hlinksldjump"/>
            <a:extLst>
              <a:ext uri="{FF2B5EF4-FFF2-40B4-BE49-F238E27FC236}">
                <a16:creationId xmlns:a16="http://schemas.microsoft.com/office/drawing/2014/main" id="{08327ECA-502F-3CEC-A477-845A2FCC9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42" y="2774127"/>
            <a:ext cx="3614176" cy="22717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乗算記号 24">
            <a:hlinkClick r:id="" action="ppaction://noaction" highlightClick="1">
              <a:snd r:embed="rId4" name="ばつQuiz-Wrong_Buzzer01-1.wav"/>
            </a:hlinkClick>
            <a:extLst>
              <a:ext uri="{FF2B5EF4-FFF2-40B4-BE49-F238E27FC236}">
                <a16:creationId xmlns:a16="http://schemas.microsoft.com/office/drawing/2014/main" id="{EDA0BE06-9F16-597D-9628-9CCE4FAB378B}"/>
              </a:ext>
            </a:extLst>
          </p:cNvPr>
          <p:cNvSpPr/>
          <p:nvPr/>
        </p:nvSpPr>
        <p:spPr>
          <a:xfrm>
            <a:off x="1108870" y="1393037"/>
            <a:ext cx="2652410" cy="2766212"/>
          </a:xfrm>
          <a:prstGeom prst="mathMultiply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887408-C19F-56F5-3C1D-825962402A93}"/>
              </a:ext>
            </a:extLst>
          </p:cNvPr>
          <p:cNvSpPr txBox="1"/>
          <p:nvPr/>
        </p:nvSpPr>
        <p:spPr>
          <a:xfrm>
            <a:off x="2549068" y="5198103"/>
            <a:ext cx="2829472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かめ</a:t>
            </a:r>
            <a:endParaRPr kumimoji="1" lang="en-US" altLang="ja-JP" sz="8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317" y="2469327"/>
            <a:ext cx="609600" cy="6096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3D624E6-F965-469B-9642-FA89CBFEA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11" y="2352395"/>
            <a:ext cx="2927445" cy="29274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83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ばつQuiz-Wrong_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ぶどう</a:t>
            </a:r>
          </a:p>
        </p:txBody>
      </p:sp>
      <p:sp>
        <p:nvSpPr>
          <p:cNvPr id="8" name="円: 塗りつぶしなし 1">
            <a:hlinkClick r:id="" action="ppaction://noaction" highlightClick="1">
              <a:snd r:embed="rId4" name="まるQuiz-Buzzer01-1.wav"/>
            </a:hlinkClick>
            <a:extLst>
              <a:ext uri="{FF2B5EF4-FFF2-40B4-BE49-F238E27FC236}">
                <a16:creationId xmlns:a16="http://schemas.microsoft.com/office/drawing/2014/main" id="{79D378FA-725E-3CCC-EE57-48627552AFB4}"/>
              </a:ext>
            </a:extLst>
          </p:cNvPr>
          <p:cNvSpPr/>
          <p:nvPr/>
        </p:nvSpPr>
        <p:spPr>
          <a:xfrm>
            <a:off x="9092410" y="1489694"/>
            <a:ext cx="1897038" cy="18970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6763" y="2133413"/>
            <a:ext cx="609600" cy="609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6DFD9B1-9071-4F89-AB2E-128B3E187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97" y="2133413"/>
            <a:ext cx="3540405" cy="35404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78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まるQuiz-Buzzer0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113001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4D292-E964-75F2-10B8-C7C6AF5575B6}"/>
              </a:ext>
            </a:extLst>
          </p:cNvPr>
          <p:cNvSpPr txBox="1"/>
          <p:nvPr/>
        </p:nvSpPr>
        <p:spPr>
          <a:xfrm>
            <a:off x="2757055" y="166255"/>
            <a:ext cx="6525490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さめ</a:t>
            </a:r>
            <a:endParaRPr kumimoji="1" lang="en-US" altLang="ja-JP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hlinkClick r:id="rId2" action="ppaction://hlinksldjump"/>
            <a:extLst>
              <a:ext uri="{FF2B5EF4-FFF2-40B4-BE49-F238E27FC236}">
                <a16:creationId xmlns:a16="http://schemas.microsoft.com/office/drawing/2014/main" id="{08327ECA-502F-3CEC-A477-845A2FCC9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2" y="2774127"/>
            <a:ext cx="3320895" cy="22717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>
            <a:hlinkClick r:id="rId4" action="ppaction://hlinksldjump"/>
            <a:extLst>
              <a:ext uri="{FF2B5EF4-FFF2-40B4-BE49-F238E27FC236}">
                <a16:creationId xmlns:a16="http://schemas.microsoft.com/office/drawing/2014/main" id="{63FFBF5F-82C1-DB2C-21C7-ECB8A90CC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65" y="2337882"/>
            <a:ext cx="2837369" cy="2927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650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EFDD5DEF39EC4D861C243A4B9AA5D5" ma:contentTypeVersion="10" ma:contentTypeDescription="新しいドキュメントを作成します。" ma:contentTypeScope="" ma:versionID="b9daa09803fbd86c542e961b97a3b99d">
  <xsd:schema xmlns:xsd="http://www.w3.org/2001/XMLSchema" xmlns:xs="http://www.w3.org/2001/XMLSchema" xmlns:p="http://schemas.microsoft.com/office/2006/metadata/properties" xmlns:ns2="f5fe900c-08a7-485b-84d5-ee69054f3ca9" targetNamespace="http://schemas.microsoft.com/office/2006/metadata/properties" ma:root="true" ma:fieldsID="9bcdc6ef30b293b77f1ad6dc99bcec2b" ns2:_="">
    <xsd:import namespace="f5fe900c-08a7-485b-84d5-ee69054f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e900c-08a7-485b-84d5-ee69054f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11E6CC-E13D-43E5-A362-970ECC9061E5}">
  <ds:schemaRefs>
    <ds:schemaRef ds:uri="http://schemas.microsoft.com/office/2006/metadata/properties"/>
    <ds:schemaRef ds:uri="f5fe900c-08a7-485b-84d5-ee69054f3ca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6B1B8-1091-42A6-A67B-CB4D29912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e900c-08a7-485b-84d5-ee69054f3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BCBB10-D302-413A-8FD6-B963D94849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132</Words>
  <PresentationFormat>ワイド画面</PresentationFormat>
  <Paragraphs>40</Paragraphs>
  <Slides>21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Arial</vt:lpstr>
      <vt:lpstr>游ゴシック Light</vt:lpstr>
      <vt:lpstr>UD デジタル 教科書体 NK-R</vt:lpstr>
      <vt:lpstr>游ゴシック</vt:lpstr>
      <vt:lpstr>UD デジタル 教科書体 NK-B</vt:lpstr>
      <vt:lpstr>Office テーマ</vt:lpstr>
      <vt:lpstr>本教材の説明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2018-10-19T04:58:43Z</dcterms:created>
  <dcterms:modified xsi:type="dcterms:W3CDTF">2023-03-16T10:13:20Z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0x01010043EFDD5DEF39EC4D861C243A4B9AA5D5</vt:lpwstr>
  </property>
</Properties>
</file>