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6858000" cy="9144000" type="screen4x3"/>
  <p:notesSz cx="6864350" cy="9996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FA"/>
    <a:srgbClr val="F7A0F5"/>
    <a:srgbClr val="FC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4660"/>
  </p:normalViewPr>
  <p:slideViewPr>
    <p:cSldViewPr>
      <p:cViewPr varScale="1">
        <p:scale>
          <a:sx n="52" d="100"/>
          <a:sy n="52" d="100"/>
        </p:scale>
        <p:origin x="196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39916"/>
            <a:ext cx="5829300" cy="196068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728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5F453-E57E-44EC-8795-962AFCCC18F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96343-4E0C-4F3B-B9C6-BA4DB6AA1F3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0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5876193"/>
            <a:ext cx="5829300" cy="18156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3875943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11B8-BB5D-41EF-8B37-3271363908C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8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0" y="2642089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642089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D61A-0E04-4905-AA04-9C88206D84A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34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7143"/>
            <a:ext cx="3030538" cy="852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997"/>
            <a:ext cx="3030538" cy="52680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047143"/>
            <a:ext cx="3030537" cy="852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2899997"/>
            <a:ext cx="3030537" cy="52680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3A6B6-FBC6-4114-9710-233A191B3B5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5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62E96-30E8-4E67-964E-1742B965C7B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5411-CC6D-426C-B198-85C902C0DC7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3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3416"/>
            <a:ext cx="2255838" cy="15503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63416"/>
            <a:ext cx="3833812" cy="7804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792"/>
            <a:ext cx="2255838" cy="6254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B855-7999-4EDC-8179-242F8118A3F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0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61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1768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156938"/>
            <a:ext cx="4114800" cy="1072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CCC46-2923-48D9-BEB4-ADCEDA3C267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59F9A-323A-44BA-92C1-F3135E08D90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23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6" y="813289"/>
            <a:ext cx="1457325" cy="7315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14351" y="813289"/>
            <a:ext cx="4219575" cy="7315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118AA-AAC5-4004-9E94-38EB0B6F183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7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3289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2089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0712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0712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0712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51BB3D-337F-4E56-BAA1-23922D4E1E9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5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20688" y="5369630"/>
            <a:ext cx="568863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000" b="1" dirty="0">
                <a:ea typeface="ＭＳ Ｐゴシック" pitchFamily="50" charset="-128"/>
              </a:rPr>
              <a:t>　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１）日程　平成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30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lang="en-US" altLang="ja-JP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8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日（金）、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4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日（</a:t>
            </a:r>
            <a:r>
              <a:rPr lang="ja-JP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土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）、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日（</a:t>
            </a:r>
            <a:r>
              <a:rPr lang="ja-JP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日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ja-JP" alt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２）場所　栃木県立とちぎ海浜自然の家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　　　　　　〒</a:t>
            </a:r>
            <a:r>
              <a:rPr lang="en-US" altLang="ja-JP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311-1412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　　　　　　茨城県鉾田市玉田３３６－２  　 </a:t>
            </a:r>
            <a:r>
              <a:rPr lang="en-US" altLang="ja-JP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TEL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０２９１－３７－４００４　　　　　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　</a:t>
            </a: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188641" y="6608555"/>
            <a:ext cx="6304349" cy="1550385"/>
            <a:chOff x="240" y="5222"/>
            <a:chExt cx="3897" cy="99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AutoShape 2" descr="木目"/>
            <p:cNvSpPr>
              <a:spLocks noChangeArrowheads="1"/>
            </p:cNvSpPr>
            <p:nvPr/>
          </p:nvSpPr>
          <p:spPr bwMode="auto">
            <a:xfrm>
              <a:off x="1133" y="5222"/>
              <a:ext cx="3004" cy="995"/>
            </a:xfrm>
            <a:prstGeom prst="wedgeRoundRectCallout">
              <a:avLst>
                <a:gd name="adj1" fmla="val -58894"/>
                <a:gd name="adj2" fmla="val -30903"/>
                <a:gd name="adj3" fmla="val 16667"/>
              </a:avLst>
            </a:prstGeom>
            <a:grpFill/>
            <a:ln w="38100"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240" y="5232"/>
            <a:ext cx="857" cy="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Picture" r:id="rId3" imgW="2245837" imgH="2241157" progId="StaticMetafile">
                    <p:embed/>
                  </p:oleObj>
                </mc:Choice>
                <mc:Fallback>
                  <p:oleObj name="Picture" r:id="rId3" imgW="2245837" imgH="2241157" progId="StaticMetafile">
                    <p:embed/>
                    <p:pic>
                      <p:nvPicPr>
                        <p:cNvPr id="2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5232"/>
                          <a:ext cx="857" cy="8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88640" y="2179122"/>
            <a:ext cx="6429420" cy="892552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ボランティア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大</a:t>
            </a:r>
            <a:r>
              <a:rPr lang="ja-JP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募集</a:t>
            </a:r>
            <a:r>
              <a:rPr lang="en-US" altLang="ja-JP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!!</a:t>
            </a:r>
          </a:p>
          <a:p>
            <a:pPr algn="ctr"/>
            <a:r>
              <a:rPr lang="ja-JP" altLang="en-US" sz="2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～　子供たちと遊んで！笑って！学んで！　～</a:t>
            </a:r>
            <a:endParaRPr lang="en-US" altLang="ja-JP" sz="2000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700808" y="8532440"/>
            <a:ext cx="3801041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ご応募の締め切り：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6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lang="en-US" altLang="ja-JP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15</a:t>
            </a:r>
            <a:r>
              <a:rPr lang="ja-JP" altLang="en-US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日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（金）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420891" y="118583"/>
            <a:ext cx="2034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２０１８年度</a:t>
            </a:r>
          </a:p>
        </p:txBody>
      </p:sp>
      <p:sp>
        <p:nvSpPr>
          <p:cNvPr id="31" name="WordArt 29"/>
          <p:cNvSpPr>
            <a:spLocks noChangeArrowheads="1" noChangeShapeType="1" noTextEdit="1"/>
          </p:cNvSpPr>
          <p:nvPr/>
        </p:nvSpPr>
        <p:spPr bwMode="auto">
          <a:xfrm>
            <a:off x="980730" y="1647368"/>
            <a:ext cx="4981575" cy="12660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ja-JP" alt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/>
                <a:ea typeface="HGP創英角ﾎﾟｯﾌﾟ体"/>
              </a:rPr>
              <a:t>第</a:t>
            </a:r>
            <a:r>
              <a:rPr lang="en-US" altLang="ja-JP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/>
                <a:ea typeface="HGP創英角ﾎﾟｯﾌﾟ体"/>
              </a:rPr>
              <a:t>21</a:t>
            </a:r>
            <a:r>
              <a:rPr lang="ja-JP" alt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/>
                <a:ea typeface="HGP創英角ﾎﾟｯﾌﾟ体"/>
              </a:rPr>
              <a:t>回とちぎ小児糖尿病</a:t>
            </a:r>
          </a:p>
          <a:p>
            <a:pPr algn="ctr"/>
            <a:r>
              <a:rPr lang="ja-JP" altLang="en-US" sz="3600" kern="1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33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/>
                <a:ea typeface="HGP創英角ﾎﾟｯﾌﾟ体"/>
              </a:rPr>
              <a:t>サマーキャンプ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332658" y="8224663"/>
            <a:ext cx="62536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u="sng" dirty="0">
                <a:solidFill>
                  <a:schemeClr val="accent2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1400" u="sng" dirty="0">
                <a:solidFill>
                  <a:schemeClr val="accent2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ボランティア参加における交通費、食費、宿泊費等のご負担はございません。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692696" y="3486369"/>
            <a:ext cx="1152128" cy="79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980728" y="4339343"/>
            <a:ext cx="1584176" cy="109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043629" y="3043214"/>
            <a:ext cx="1529387" cy="105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8" cstate="print">
            <a:lum bright="30000"/>
          </a:blip>
          <a:srcRect/>
          <a:stretch>
            <a:fillRect/>
          </a:stretch>
        </p:blipFill>
        <p:spPr bwMode="auto">
          <a:xfrm>
            <a:off x="4797152" y="3392171"/>
            <a:ext cx="1368152" cy="94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116633" y="118582"/>
            <a:ext cx="1443507" cy="99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直線コネクタ 42"/>
          <p:cNvCxnSpPr/>
          <p:nvPr/>
        </p:nvCxnSpPr>
        <p:spPr>
          <a:xfrm>
            <a:off x="116632" y="0"/>
            <a:ext cx="0" cy="9144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741368" y="0"/>
            <a:ext cx="0" cy="9144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0" y="9077531"/>
            <a:ext cx="6858000" cy="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16632" y="849741"/>
            <a:ext cx="13997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宿泊先の</a:t>
            </a:r>
            <a:endParaRPr lang="en-US" altLang="ja-JP" sz="7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栃木県立とちぎ海浜自然の家</a:t>
            </a:r>
            <a:endParaRPr kumimoji="1" lang="ja-JP" alt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0" y="66469"/>
            <a:ext cx="6858000" cy="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 rot="299608">
            <a:off x="4900188" y="294645"/>
            <a:ext cx="1579278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楽しい</a:t>
            </a:r>
            <a:r>
              <a:rPr kumimoji="1" lang="ja-JP" altLang="en-US" b="1" dirty="0" err="1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よ</a:t>
            </a:r>
            <a:r>
              <a:rPr lang="ja-JP" altLang="en-US" b="1" dirty="0" err="1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っ</a:t>
            </a:r>
            <a:r>
              <a:rPr kumimoji="1" lang="ja-JP" altLang="en-US" b="1" dirty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！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772816" y="6625823"/>
            <a:ext cx="459482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HGP創英角ﾎﾟｯﾌﾟ体" pitchFamily="50" charset="-128"/>
                <a:ea typeface="HGP創英角ﾎﾟｯﾌﾟ体" pitchFamily="50" charset="-128"/>
              </a:rPr>
              <a:t>お申し込み先</a:t>
            </a:r>
            <a:endParaRPr lang="en-US" altLang="ja-JP" sz="105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ja-JP" sz="1050" dirty="0"/>
              <a:t>栃木つぼみの会（日本糖尿病協会）</a:t>
            </a:r>
          </a:p>
          <a:p>
            <a:r>
              <a:rPr lang="x-none" altLang="ja-JP" sz="1050" b="1" dirty="0"/>
              <a:t>事務局　栃木県小児糖尿病サマーキャンプ事務局（栃木県栄養士会内）</a:t>
            </a:r>
            <a:endParaRPr lang="ja-JP" altLang="ja-JP" sz="1050" dirty="0"/>
          </a:p>
          <a:p>
            <a:r>
              <a:rPr lang="x-none" altLang="ja-JP" sz="1050" dirty="0"/>
              <a:t>〒321-0933　宇都宮市簗瀬町1897-9　　</a:t>
            </a:r>
            <a:r>
              <a:rPr lang="x-none" altLang="ja-JP" sz="1050" b="1" dirty="0"/>
              <a:t>FAX 028-634-3467</a:t>
            </a:r>
            <a:endParaRPr lang="ja-JP" altLang="ja-JP" sz="1050" dirty="0"/>
          </a:p>
          <a:p>
            <a:r>
              <a:rPr lang="x-none" altLang="ja-JP" sz="1050" dirty="0"/>
              <a:t>公益社団法人栃木県栄養士会　会長　粂　まり子</a:t>
            </a:r>
            <a:endParaRPr lang="ja-JP" altLang="ja-JP" sz="1050" dirty="0"/>
          </a:p>
          <a:p>
            <a:r>
              <a:rPr lang="x-none" altLang="ja-JP" sz="1050" dirty="0"/>
              <a:t>栃木つぼみの会　会長　沼子　康男</a:t>
            </a:r>
            <a:endParaRPr lang="ja-JP" altLang="ja-JP" sz="1050" dirty="0"/>
          </a:p>
          <a:p>
            <a:r>
              <a:rPr lang="x-none" altLang="ja-JP" sz="1050" b="1" dirty="0"/>
              <a:t>問い合わせ先　　</a:t>
            </a:r>
            <a:r>
              <a:rPr lang="x-none" altLang="ja-JP" sz="1050" dirty="0"/>
              <a:t>ＤＭスタッフの会　事務局　　粂　まり子</a:t>
            </a:r>
            <a:endParaRPr lang="ja-JP" altLang="ja-JP" sz="1050" dirty="0"/>
          </a:p>
          <a:p>
            <a:r>
              <a:rPr lang="x-none" altLang="ja-JP" sz="1050" dirty="0"/>
              <a:t>　携帯 090-2322-0595　　TEL 028-621-0762</a:t>
            </a:r>
            <a:endParaRPr lang="ja-JP" altLang="ja-JP" sz="1050" dirty="0"/>
          </a:p>
          <a:p>
            <a:r>
              <a:rPr lang="x-none" altLang="ja-JP" sz="1050" dirty="0"/>
              <a:t>　</a:t>
            </a:r>
            <a:r>
              <a:rPr lang="x-none" altLang="ja-JP" sz="1050" b="1" dirty="0"/>
              <a:t>注）携帯電話を優先してお掛けください。</a:t>
            </a:r>
            <a:endParaRPr lang="en-US" altLang="ja-JP" sz="105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68985" y="4215156"/>
            <a:ext cx="1756675" cy="1169170"/>
            <a:chOff x="5916243" y="4478998"/>
            <a:chExt cx="1756675" cy="116917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10"/>
            <a:srcRect l="16401" t="11536" r="16401" b="8914"/>
            <a:stretch/>
          </p:blipFill>
          <p:spPr>
            <a:xfrm>
              <a:off x="5916243" y="4478998"/>
              <a:ext cx="1756675" cy="116917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6309320" y="5360136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2017</a:t>
              </a:r>
              <a:r>
                <a:rPr lang="ja-JP" altLang="en-US" sz="60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年度　集合写真</a:t>
              </a:r>
              <a:endParaRPr kumimoji="1" lang="ja-JP" altLang="en-US" sz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41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HGS創英角ﾎﾟｯﾌﾟ体</vt:lpstr>
      <vt:lpstr>ＭＳ Ｐゴシック</vt:lpstr>
      <vt:lpstr>Arial</vt:lpstr>
      <vt:lpstr>Calibri</vt:lpstr>
      <vt:lpstr>Times New Roman</vt:lpstr>
      <vt:lpstr>Office テーマ</vt:lpstr>
      <vt:lpstr>標準デザイン</vt:lpstr>
      <vt:lpstr>Picture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粂川 浩子</cp:lastModifiedBy>
  <cp:revision>27</cp:revision>
  <cp:lastPrinted>2017-05-22T13:26:38Z</cp:lastPrinted>
  <dcterms:created xsi:type="dcterms:W3CDTF">2014-04-08T16:30:45Z</dcterms:created>
  <dcterms:modified xsi:type="dcterms:W3CDTF">2018-05-18T08:07:17Z</dcterms:modified>
</cp:coreProperties>
</file>