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handoutMasterIdLst>
    <p:handoutMasterId r:id="rId10"/>
  </p:handoutMasterIdLst>
  <p:sldIdLst>
    <p:sldId id="270" r:id="rId5"/>
    <p:sldId id="352" r:id="rId6"/>
    <p:sldId id="362" r:id="rId7"/>
    <p:sldId id="360" r:id="rId8"/>
  </p:sldIdLst>
  <p:sldSz cx="9144000" cy="6858000" type="screen4x3"/>
  <p:notesSz cx="6735763" cy="98694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99"/>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74" autoAdjust="0"/>
    <p:restoredTop sz="88481" autoAdjust="0"/>
  </p:normalViewPr>
  <p:slideViewPr>
    <p:cSldViewPr>
      <p:cViewPr varScale="1">
        <p:scale>
          <a:sx n="61" d="100"/>
          <a:sy n="61" d="100"/>
        </p:scale>
        <p:origin x="1614" y="6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2918831" cy="493474"/>
          </a:xfrm>
          <a:prstGeom prst="rect">
            <a:avLst/>
          </a:prstGeom>
        </p:spPr>
        <p:txBody>
          <a:bodyPr vert="horz" lIns="94844" tIns="47421" rIns="94844" bIns="47421" rtlCol="0"/>
          <a:lstStyle>
            <a:lvl1pPr algn="l">
              <a:defRPr sz="1300"/>
            </a:lvl1pPr>
          </a:lstStyle>
          <a:p>
            <a:endParaRPr kumimoji="1" lang="ja-JP" altLang="en-US"/>
          </a:p>
        </p:txBody>
      </p:sp>
      <p:sp>
        <p:nvSpPr>
          <p:cNvPr id="3" name="日付プレースホルダ 2"/>
          <p:cNvSpPr>
            <a:spLocks noGrp="1"/>
          </p:cNvSpPr>
          <p:nvPr>
            <p:ph type="dt" sz="quarter" idx="1"/>
          </p:nvPr>
        </p:nvSpPr>
        <p:spPr>
          <a:xfrm>
            <a:off x="3815377" y="0"/>
            <a:ext cx="2918831" cy="493474"/>
          </a:xfrm>
          <a:prstGeom prst="rect">
            <a:avLst/>
          </a:prstGeom>
        </p:spPr>
        <p:txBody>
          <a:bodyPr vert="horz" lIns="94844" tIns="47421" rIns="94844" bIns="47421" rtlCol="0"/>
          <a:lstStyle>
            <a:lvl1pPr algn="r">
              <a:defRPr sz="1300"/>
            </a:lvl1pPr>
          </a:lstStyle>
          <a:p>
            <a:fld id="{7BF2CE5E-FA0C-4991-BEB5-1E5814054BE1}" type="datetimeFigureOut">
              <a:rPr kumimoji="1" lang="ja-JP" altLang="en-US" smtClean="0"/>
              <a:pPr/>
              <a:t>2024/4/3</a:t>
            </a:fld>
            <a:endParaRPr kumimoji="1" lang="ja-JP" altLang="en-US"/>
          </a:p>
        </p:txBody>
      </p:sp>
      <p:sp>
        <p:nvSpPr>
          <p:cNvPr id="4" name="フッター プレースホルダ 3"/>
          <p:cNvSpPr>
            <a:spLocks noGrp="1"/>
          </p:cNvSpPr>
          <p:nvPr>
            <p:ph type="ftr" sz="quarter" idx="2"/>
          </p:nvPr>
        </p:nvSpPr>
        <p:spPr>
          <a:xfrm>
            <a:off x="2" y="9374302"/>
            <a:ext cx="2918831" cy="493474"/>
          </a:xfrm>
          <a:prstGeom prst="rect">
            <a:avLst/>
          </a:prstGeom>
        </p:spPr>
        <p:txBody>
          <a:bodyPr vert="horz" lIns="94844" tIns="47421" rIns="94844" bIns="47421" rtlCol="0" anchor="b"/>
          <a:lstStyle>
            <a:lvl1pPr algn="l">
              <a:defRPr sz="1300"/>
            </a:lvl1pPr>
          </a:lstStyle>
          <a:p>
            <a:endParaRPr kumimoji="1" lang="ja-JP" altLang="en-US"/>
          </a:p>
        </p:txBody>
      </p:sp>
      <p:sp>
        <p:nvSpPr>
          <p:cNvPr id="5" name="スライド番号プレースホルダ 4"/>
          <p:cNvSpPr>
            <a:spLocks noGrp="1"/>
          </p:cNvSpPr>
          <p:nvPr>
            <p:ph type="sldNum" sz="quarter" idx="3"/>
          </p:nvPr>
        </p:nvSpPr>
        <p:spPr>
          <a:xfrm>
            <a:off x="3815377" y="9374302"/>
            <a:ext cx="2918831" cy="493474"/>
          </a:xfrm>
          <a:prstGeom prst="rect">
            <a:avLst/>
          </a:prstGeom>
        </p:spPr>
        <p:txBody>
          <a:bodyPr vert="horz" lIns="94844" tIns="47421" rIns="94844" bIns="47421" rtlCol="0" anchor="b"/>
          <a:lstStyle>
            <a:lvl1pPr algn="r">
              <a:defRPr sz="1300"/>
            </a:lvl1pPr>
          </a:lstStyle>
          <a:p>
            <a:fld id="{160CD8F5-F93F-4656-9B26-845169A8AE44}" type="slidenum">
              <a:rPr kumimoji="1" lang="ja-JP" altLang="en-US" smtClean="0"/>
              <a:pPr/>
              <a:t>‹#›</a:t>
            </a:fld>
            <a:endParaRPr kumimoji="1" lang="ja-JP" altLang="en-US"/>
          </a:p>
        </p:txBody>
      </p:sp>
    </p:spTree>
    <p:extLst>
      <p:ext uri="{BB962C8B-B14F-4D97-AF65-F5344CB8AC3E}">
        <p14:creationId xmlns:p14="http://schemas.microsoft.com/office/powerpoint/2010/main" val="10296448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2918831" cy="493474"/>
          </a:xfrm>
          <a:prstGeom prst="rect">
            <a:avLst/>
          </a:prstGeom>
        </p:spPr>
        <p:txBody>
          <a:bodyPr vert="horz" lIns="94844" tIns="47421" rIns="94844" bIns="47421" rtlCol="0"/>
          <a:lstStyle>
            <a:lvl1pPr algn="l">
              <a:defRPr sz="1300"/>
            </a:lvl1pPr>
          </a:lstStyle>
          <a:p>
            <a:endParaRPr kumimoji="1" lang="ja-JP" altLang="en-US"/>
          </a:p>
        </p:txBody>
      </p:sp>
      <p:sp>
        <p:nvSpPr>
          <p:cNvPr id="3" name="日付プレースホルダ 2"/>
          <p:cNvSpPr>
            <a:spLocks noGrp="1"/>
          </p:cNvSpPr>
          <p:nvPr>
            <p:ph type="dt" idx="1"/>
          </p:nvPr>
        </p:nvSpPr>
        <p:spPr>
          <a:xfrm>
            <a:off x="3815377" y="0"/>
            <a:ext cx="2918831" cy="493474"/>
          </a:xfrm>
          <a:prstGeom prst="rect">
            <a:avLst/>
          </a:prstGeom>
        </p:spPr>
        <p:txBody>
          <a:bodyPr vert="horz" lIns="94844" tIns="47421" rIns="94844" bIns="47421" rtlCol="0"/>
          <a:lstStyle>
            <a:lvl1pPr algn="r">
              <a:defRPr sz="1300"/>
            </a:lvl1pPr>
          </a:lstStyle>
          <a:p>
            <a:fld id="{4B56BAA7-F3A2-43B3-809C-A2502D4D8126}" type="datetimeFigureOut">
              <a:rPr kumimoji="1" lang="ja-JP" altLang="en-US" smtClean="0"/>
              <a:pPr/>
              <a:t>2024/4/3</a:t>
            </a:fld>
            <a:endParaRPr kumimoji="1" lang="ja-JP" altLang="en-US"/>
          </a:p>
        </p:txBody>
      </p:sp>
      <p:sp>
        <p:nvSpPr>
          <p:cNvPr id="4" name="スライド イメージ プレースホルダ 3"/>
          <p:cNvSpPr>
            <a:spLocks noGrp="1" noRot="1" noChangeAspect="1"/>
          </p:cNvSpPr>
          <p:nvPr>
            <p:ph type="sldImg" idx="2"/>
          </p:nvPr>
        </p:nvSpPr>
        <p:spPr>
          <a:xfrm>
            <a:off x="900113" y="739775"/>
            <a:ext cx="4935537" cy="3703638"/>
          </a:xfrm>
          <a:prstGeom prst="rect">
            <a:avLst/>
          </a:prstGeom>
          <a:noFill/>
          <a:ln w="12700">
            <a:solidFill>
              <a:prstClr val="black"/>
            </a:solidFill>
          </a:ln>
        </p:spPr>
        <p:txBody>
          <a:bodyPr vert="horz" lIns="94844" tIns="47421" rIns="94844" bIns="47421" rtlCol="0" anchor="ctr"/>
          <a:lstStyle/>
          <a:p>
            <a:endParaRPr lang="ja-JP" altLang="en-US"/>
          </a:p>
        </p:txBody>
      </p:sp>
      <p:sp>
        <p:nvSpPr>
          <p:cNvPr id="5" name="ノート プレースホルダ 4"/>
          <p:cNvSpPr>
            <a:spLocks noGrp="1"/>
          </p:cNvSpPr>
          <p:nvPr>
            <p:ph type="body" sz="quarter" idx="3"/>
          </p:nvPr>
        </p:nvSpPr>
        <p:spPr>
          <a:xfrm>
            <a:off x="673577" y="4688010"/>
            <a:ext cx="5388610" cy="4441269"/>
          </a:xfrm>
          <a:prstGeom prst="rect">
            <a:avLst/>
          </a:prstGeom>
        </p:spPr>
        <p:txBody>
          <a:bodyPr vert="horz" lIns="94844" tIns="47421" rIns="94844" bIns="47421"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2" y="9374302"/>
            <a:ext cx="2918831" cy="493474"/>
          </a:xfrm>
          <a:prstGeom prst="rect">
            <a:avLst/>
          </a:prstGeom>
        </p:spPr>
        <p:txBody>
          <a:bodyPr vert="horz" lIns="94844" tIns="47421" rIns="94844" bIns="47421" rtlCol="0" anchor="b"/>
          <a:lstStyle>
            <a:lvl1pPr algn="l">
              <a:defRPr sz="1300"/>
            </a:lvl1pPr>
          </a:lstStyle>
          <a:p>
            <a:endParaRPr kumimoji="1" lang="ja-JP" altLang="en-US"/>
          </a:p>
        </p:txBody>
      </p:sp>
      <p:sp>
        <p:nvSpPr>
          <p:cNvPr id="7" name="スライド番号プレースホルダ 6"/>
          <p:cNvSpPr>
            <a:spLocks noGrp="1"/>
          </p:cNvSpPr>
          <p:nvPr>
            <p:ph type="sldNum" sz="quarter" idx="5"/>
          </p:nvPr>
        </p:nvSpPr>
        <p:spPr>
          <a:xfrm>
            <a:off x="3815377" y="9374302"/>
            <a:ext cx="2918831" cy="493474"/>
          </a:xfrm>
          <a:prstGeom prst="rect">
            <a:avLst/>
          </a:prstGeom>
        </p:spPr>
        <p:txBody>
          <a:bodyPr vert="horz" lIns="94844" tIns="47421" rIns="94844" bIns="47421" rtlCol="0" anchor="b"/>
          <a:lstStyle>
            <a:lvl1pPr algn="r">
              <a:defRPr sz="1300"/>
            </a:lvl1pPr>
          </a:lstStyle>
          <a:p>
            <a:fld id="{BC9FF341-C50D-4E6F-B3A2-9F18CB670B7A}" type="slidenum">
              <a:rPr kumimoji="1" lang="ja-JP" altLang="en-US" smtClean="0"/>
              <a:pPr/>
              <a:t>‹#›</a:t>
            </a:fld>
            <a:endParaRPr kumimoji="1" lang="ja-JP" altLang="en-US"/>
          </a:p>
        </p:txBody>
      </p:sp>
    </p:spTree>
    <p:extLst>
      <p:ext uri="{BB962C8B-B14F-4D97-AF65-F5344CB8AC3E}">
        <p14:creationId xmlns:p14="http://schemas.microsoft.com/office/powerpoint/2010/main" val="371611625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3084B90D-47DB-4F8D-9B8F-590AE9CF9563}" type="datetimeFigureOut">
              <a:rPr kumimoji="1" lang="ja-JP" altLang="en-US" smtClean="0"/>
              <a:pPr/>
              <a:t>2024/4/3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885BA238-A440-4CB7-A2E3-A24CB99ED33A}"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084B90D-47DB-4F8D-9B8F-590AE9CF9563}" type="datetimeFigureOut">
              <a:rPr kumimoji="1" lang="ja-JP" altLang="en-US" smtClean="0"/>
              <a:pPr/>
              <a:t>2024/4/3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885BA238-A440-4CB7-A2E3-A24CB99ED33A}"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084B90D-47DB-4F8D-9B8F-590AE9CF9563}" type="datetimeFigureOut">
              <a:rPr kumimoji="1" lang="ja-JP" altLang="en-US" smtClean="0"/>
              <a:pPr/>
              <a:t>2024/4/3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885BA238-A440-4CB7-A2E3-A24CB99ED33A}"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084B90D-47DB-4F8D-9B8F-590AE9CF9563}" type="datetimeFigureOut">
              <a:rPr kumimoji="1" lang="ja-JP" altLang="en-US" smtClean="0"/>
              <a:pPr/>
              <a:t>2024/4/3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885BA238-A440-4CB7-A2E3-A24CB99ED33A}"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3084B90D-47DB-4F8D-9B8F-590AE9CF9563}" type="datetimeFigureOut">
              <a:rPr kumimoji="1" lang="ja-JP" altLang="en-US" smtClean="0"/>
              <a:pPr/>
              <a:t>2024/4/3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885BA238-A440-4CB7-A2E3-A24CB99ED33A}"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3084B90D-47DB-4F8D-9B8F-590AE9CF9563}" type="datetimeFigureOut">
              <a:rPr kumimoji="1" lang="ja-JP" altLang="en-US" smtClean="0"/>
              <a:pPr/>
              <a:t>2024/4/3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885BA238-A440-4CB7-A2E3-A24CB99ED33A}"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3084B90D-47DB-4F8D-9B8F-590AE9CF9563}" type="datetimeFigureOut">
              <a:rPr kumimoji="1" lang="ja-JP" altLang="en-US" smtClean="0"/>
              <a:pPr/>
              <a:t>2024/4/3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885BA238-A440-4CB7-A2E3-A24CB99ED33A}"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3084B90D-47DB-4F8D-9B8F-590AE9CF9563}" type="datetimeFigureOut">
              <a:rPr kumimoji="1" lang="ja-JP" altLang="en-US" smtClean="0"/>
              <a:pPr/>
              <a:t>2024/4/3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885BA238-A440-4CB7-A2E3-A24CB99ED33A}"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3084B90D-47DB-4F8D-9B8F-590AE9CF9563}" type="datetimeFigureOut">
              <a:rPr kumimoji="1" lang="ja-JP" altLang="en-US" smtClean="0"/>
              <a:pPr/>
              <a:t>2024/4/3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885BA238-A440-4CB7-A2E3-A24CB99ED33A}"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3084B90D-47DB-4F8D-9B8F-590AE9CF9563}" type="datetimeFigureOut">
              <a:rPr kumimoji="1" lang="ja-JP" altLang="en-US" smtClean="0"/>
              <a:pPr/>
              <a:t>2024/4/3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885BA238-A440-4CB7-A2E3-A24CB99ED33A}"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3084B90D-47DB-4F8D-9B8F-590AE9CF9563}" type="datetimeFigureOut">
              <a:rPr kumimoji="1" lang="ja-JP" altLang="en-US" smtClean="0"/>
              <a:pPr/>
              <a:t>2024/4/3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885BA238-A440-4CB7-A2E3-A24CB99ED33A}"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84B90D-47DB-4F8D-9B8F-590AE9CF9563}" type="datetimeFigureOut">
              <a:rPr kumimoji="1" lang="ja-JP" altLang="en-US" smtClean="0"/>
              <a:pPr/>
              <a:t>2024/4/3</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5BA238-A440-4CB7-A2E3-A24CB99ED33A}"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00034" y="1928802"/>
            <a:ext cx="8143932" cy="1470025"/>
          </a:xfrm>
        </p:spPr>
        <p:txBody>
          <a:bodyPr>
            <a:noAutofit/>
          </a:bodyPr>
          <a:lstStyle/>
          <a:p>
            <a:r>
              <a:rPr lang="ja-JP" altLang="en-US" sz="5400" dirty="0"/>
              <a:t>本校における</a:t>
            </a:r>
            <a:br>
              <a:rPr lang="en-US" altLang="ja-JP" sz="5400" dirty="0"/>
            </a:br>
            <a:r>
              <a:rPr lang="ja-JP" altLang="en-US" sz="5400" dirty="0"/>
              <a:t>進路指導について</a:t>
            </a:r>
            <a:endParaRPr kumimoji="1" lang="ja-JP" altLang="en-US" sz="5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06090"/>
          </a:xfrm>
        </p:spPr>
        <p:txBody>
          <a:bodyPr>
            <a:normAutofit/>
          </a:bodyPr>
          <a:lstStyle/>
          <a:p>
            <a:r>
              <a:rPr kumimoji="1" lang="ja-JP" altLang="en-US" sz="3600" dirty="0"/>
              <a:t>進路指導のねらい</a:t>
            </a:r>
          </a:p>
        </p:txBody>
      </p:sp>
      <p:sp>
        <p:nvSpPr>
          <p:cNvPr id="3" name="コンテンツ プレースホルダー 2"/>
          <p:cNvSpPr>
            <a:spLocks noGrp="1"/>
          </p:cNvSpPr>
          <p:nvPr>
            <p:ph idx="1"/>
          </p:nvPr>
        </p:nvSpPr>
        <p:spPr>
          <a:xfrm>
            <a:off x="457200" y="1013520"/>
            <a:ext cx="8229600" cy="5583832"/>
          </a:xfrm>
        </p:spPr>
        <p:txBody>
          <a:bodyPr>
            <a:normAutofit fontScale="85000" lnSpcReduction="20000"/>
          </a:bodyPr>
          <a:lstStyle/>
          <a:p>
            <a:pPr marL="0" indent="0">
              <a:buNone/>
            </a:pPr>
            <a:r>
              <a:rPr kumimoji="1" lang="ja-JP" altLang="en-US" dirty="0"/>
              <a:t>「卒業後の生活に必要な能力や態度を育成し、自分自身を知り、自分が希望する進路選択ができる」ようになること。</a:t>
            </a:r>
            <a:endParaRPr kumimoji="1" lang="en-US" altLang="ja-JP" dirty="0"/>
          </a:p>
          <a:p>
            <a:pPr marL="0" indent="0">
              <a:buNone/>
            </a:pPr>
            <a:endParaRPr kumimoji="1" lang="en-US" altLang="ja-JP" dirty="0">
              <a:solidFill>
                <a:srgbClr val="FF0000"/>
              </a:solidFill>
            </a:endParaRPr>
          </a:p>
          <a:p>
            <a:pPr marL="0" indent="0">
              <a:buNone/>
            </a:pPr>
            <a:r>
              <a:rPr kumimoji="1" lang="ja-JP" altLang="en-US" dirty="0">
                <a:solidFill>
                  <a:srgbClr val="FF0000"/>
                </a:solidFill>
              </a:rPr>
              <a:t>中学部</a:t>
            </a:r>
            <a:endParaRPr kumimoji="1" lang="en-US" altLang="ja-JP" dirty="0">
              <a:solidFill>
                <a:srgbClr val="FF0000"/>
              </a:solidFill>
            </a:endParaRPr>
          </a:p>
          <a:p>
            <a:pPr marL="0" indent="0">
              <a:buNone/>
            </a:pPr>
            <a:r>
              <a:rPr lang="ja-JP" altLang="en-US" dirty="0">
                <a:solidFill>
                  <a:srgbClr val="FF0000"/>
                </a:solidFill>
              </a:rPr>
              <a:t>　</a:t>
            </a:r>
            <a:r>
              <a:rPr kumimoji="1" lang="ja-JP" altLang="en-US" dirty="0"/>
              <a:t>職場体験（３年）、社会見学、校内実習など</a:t>
            </a:r>
            <a:endParaRPr kumimoji="1" lang="en-US" altLang="ja-JP" dirty="0"/>
          </a:p>
          <a:p>
            <a:pPr marL="0" indent="0">
              <a:buNone/>
            </a:pPr>
            <a:endParaRPr lang="en-US" altLang="ja-JP" dirty="0"/>
          </a:p>
          <a:p>
            <a:pPr marL="0" indent="0">
              <a:buNone/>
            </a:pPr>
            <a:r>
              <a:rPr lang="en-US" altLang="ja-JP" dirty="0"/>
              <a:t>《</a:t>
            </a:r>
            <a:r>
              <a:rPr lang="ja-JP" altLang="en-US" dirty="0"/>
              <a:t>福祉施設の積極的な見学を</a:t>
            </a:r>
            <a:r>
              <a:rPr lang="en-US" altLang="ja-JP" dirty="0"/>
              <a:t>》</a:t>
            </a:r>
          </a:p>
          <a:p>
            <a:pPr marL="0" indent="0">
              <a:buNone/>
            </a:pPr>
            <a:r>
              <a:rPr kumimoji="1" lang="ja-JP" altLang="en-US" dirty="0"/>
              <a:t>　</a:t>
            </a:r>
            <a:r>
              <a:rPr kumimoji="1" lang="en-US" altLang="ja-JP" dirty="0"/>
              <a:t>…</a:t>
            </a:r>
            <a:r>
              <a:rPr kumimoji="1" lang="ja-JP" altLang="en-US" dirty="0"/>
              <a:t>個人での申込みで大丈夫ですが、学校からの調整を</a:t>
            </a:r>
            <a:endParaRPr kumimoji="1" lang="en-US" altLang="ja-JP" dirty="0"/>
          </a:p>
          <a:p>
            <a:pPr marL="0" indent="0">
              <a:buNone/>
            </a:pPr>
            <a:r>
              <a:rPr lang="ja-JP" altLang="en-US" dirty="0"/>
              <a:t>　　</a:t>
            </a:r>
            <a:r>
              <a:rPr kumimoji="1" lang="ja-JP" altLang="en-US" dirty="0"/>
              <a:t>希望する方は担任まで。</a:t>
            </a:r>
            <a:endParaRPr kumimoji="1" lang="en-US" altLang="ja-JP" dirty="0"/>
          </a:p>
          <a:p>
            <a:pPr marL="0" indent="0">
              <a:buNone/>
            </a:pPr>
            <a:r>
              <a:rPr kumimoji="1" lang="en-US" altLang="ja-JP" dirty="0"/>
              <a:t>《</a:t>
            </a:r>
            <a:r>
              <a:rPr kumimoji="1" lang="ja-JP" altLang="en-US" dirty="0"/>
              <a:t>進路相談の活用を</a:t>
            </a:r>
            <a:r>
              <a:rPr kumimoji="1" lang="en-US" altLang="ja-JP" dirty="0"/>
              <a:t>》</a:t>
            </a:r>
          </a:p>
          <a:p>
            <a:pPr marL="0" indent="0">
              <a:buNone/>
            </a:pPr>
            <a:r>
              <a:rPr kumimoji="1" lang="ja-JP" altLang="en-US" dirty="0"/>
              <a:t>　</a:t>
            </a:r>
            <a:r>
              <a:rPr kumimoji="1" lang="en-US" altLang="ja-JP" dirty="0"/>
              <a:t>…</a:t>
            </a:r>
            <a:r>
              <a:rPr kumimoji="1" lang="ja-JP" altLang="en-US" dirty="0"/>
              <a:t>進路指導主事は常時相談受付中です。希望があれ</a:t>
            </a:r>
            <a:endParaRPr kumimoji="1" lang="en-US" altLang="ja-JP" dirty="0"/>
          </a:p>
          <a:p>
            <a:pPr marL="0" indent="0">
              <a:buNone/>
            </a:pPr>
            <a:r>
              <a:rPr kumimoji="1" lang="ja-JP" altLang="en-US" dirty="0"/>
              <a:t>　　ば担任まで。</a:t>
            </a:r>
            <a:r>
              <a:rPr lang="ja-JP" altLang="en-US" dirty="0"/>
              <a:t>　　　　　　　</a:t>
            </a:r>
            <a:endParaRPr kumimoji="1" lang="en-US" altLang="ja-JP" dirty="0"/>
          </a:p>
          <a:p>
            <a:pPr marL="0" indent="0">
              <a:buNone/>
            </a:pPr>
            <a:endParaRPr kumimoji="1" lang="ja-JP" altLang="en-US" dirty="0"/>
          </a:p>
        </p:txBody>
      </p:sp>
    </p:spTree>
    <p:extLst>
      <p:ext uri="{BB962C8B-B14F-4D97-AF65-F5344CB8AC3E}">
        <p14:creationId xmlns:p14="http://schemas.microsoft.com/office/powerpoint/2010/main" val="3724127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C548E7-340B-00CE-2373-2797CB1F3580}"/>
              </a:ext>
            </a:extLst>
          </p:cNvPr>
          <p:cNvSpPr>
            <a:spLocks noGrp="1"/>
          </p:cNvSpPr>
          <p:nvPr>
            <p:ph type="title"/>
          </p:nvPr>
        </p:nvSpPr>
        <p:spPr/>
        <p:txBody>
          <a:bodyPr>
            <a:normAutofit fontScale="90000"/>
          </a:bodyPr>
          <a:lstStyle/>
          <a:p>
            <a:r>
              <a:rPr kumimoji="1" lang="ja-JP" altLang="en-US" dirty="0"/>
              <a:t>特別支援学校中学部卒業後の進路</a:t>
            </a:r>
          </a:p>
        </p:txBody>
      </p:sp>
      <p:sp>
        <p:nvSpPr>
          <p:cNvPr id="3" name="コンテンツ プレースホルダー 2">
            <a:extLst>
              <a:ext uri="{FF2B5EF4-FFF2-40B4-BE49-F238E27FC236}">
                <a16:creationId xmlns:a16="http://schemas.microsoft.com/office/drawing/2014/main" id="{793DDFB4-BA22-4D66-98CB-B697CDF60AF6}"/>
              </a:ext>
            </a:extLst>
          </p:cNvPr>
          <p:cNvSpPr>
            <a:spLocks noGrp="1"/>
          </p:cNvSpPr>
          <p:nvPr>
            <p:ph idx="1"/>
          </p:nvPr>
        </p:nvSpPr>
        <p:spPr/>
        <p:txBody>
          <a:bodyPr/>
          <a:lstStyle/>
          <a:p>
            <a:pPr marL="0" indent="0">
              <a:buNone/>
            </a:pPr>
            <a:r>
              <a:rPr kumimoji="1" lang="ja-JP" altLang="en-US" dirty="0"/>
              <a:t>（１）高等部進学</a:t>
            </a:r>
            <a:endParaRPr kumimoji="1" lang="en-US" altLang="ja-JP" dirty="0"/>
          </a:p>
          <a:p>
            <a:pPr marL="0" indent="0">
              <a:buNone/>
            </a:pPr>
            <a:endParaRPr lang="en-US" altLang="ja-JP" dirty="0"/>
          </a:p>
          <a:p>
            <a:pPr marL="0" indent="0">
              <a:buNone/>
            </a:pPr>
            <a:r>
              <a:rPr kumimoji="1" lang="ja-JP" altLang="en-US" dirty="0"/>
              <a:t>以下はほとんどいないが、進路として選ぶことはできる。</a:t>
            </a:r>
            <a:endParaRPr kumimoji="1" lang="en-US" altLang="ja-JP" dirty="0"/>
          </a:p>
          <a:p>
            <a:pPr marL="0" indent="0">
              <a:buNone/>
            </a:pPr>
            <a:r>
              <a:rPr kumimoji="1" lang="ja-JP" altLang="en-US" dirty="0"/>
              <a:t>（２）高等専修学校進学</a:t>
            </a:r>
            <a:endParaRPr kumimoji="1" lang="en-US" altLang="ja-JP" dirty="0"/>
          </a:p>
          <a:p>
            <a:pPr marL="0" indent="0">
              <a:buNone/>
            </a:pPr>
            <a:r>
              <a:rPr kumimoji="1" lang="ja-JP" altLang="en-US" dirty="0"/>
              <a:t>（３）就職</a:t>
            </a:r>
            <a:endParaRPr kumimoji="1" lang="en-US" altLang="ja-JP" dirty="0"/>
          </a:p>
          <a:p>
            <a:pPr marL="0" indent="0">
              <a:buNone/>
            </a:pPr>
            <a:r>
              <a:rPr kumimoji="1" lang="ja-JP" altLang="en-US" dirty="0"/>
              <a:t>（４）障害福祉サービス利用</a:t>
            </a:r>
          </a:p>
        </p:txBody>
      </p:sp>
    </p:spTree>
    <p:extLst>
      <p:ext uri="{BB962C8B-B14F-4D97-AF65-F5344CB8AC3E}">
        <p14:creationId xmlns:p14="http://schemas.microsoft.com/office/powerpoint/2010/main" val="2847526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職場体験（中学３年）</a:t>
            </a:r>
          </a:p>
        </p:txBody>
      </p:sp>
      <p:sp>
        <p:nvSpPr>
          <p:cNvPr id="3" name="コンテンツ プレースホルダー 2"/>
          <p:cNvSpPr>
            <a:spLocks noGrp="1"/>
          </p:cNvSpPr>
          <p:nvPr>
            <p:ph idx="1"/>
          </p:nvPr>
        </p:nvSpPr>
        <p:spPr/>
        <p:txBody>
          <a:bodyPr>
            <a:normAutofit lnSpcReduction="10000"/>
          </a:bodyPr>
          <a:lstStyle/>
          <a:p>
            <a:r>
              <a:rPr kumimoji="1" lang="ja-JP" altLang="en-US" dirty="0"/>
              <a:t>地域の企業や福祉施設で作業体験を行う。</a:t>
            </a:r>
            <a:endParaRPr kumimoji="1" lang="en-US" altLang="ja-JP" dirty="0"/>
          </a:p>
          <a:p>
            <a:r>
              <a:rPr kumimoji="1" lang="en-US" altLang="ja-JP" dirty="0"/>
              <a:t>11</a:t>
            </a:r>
            <a:r>
              <a:rPr kumimoji="1" lang="ja-JP" altLang="en-US" dirty="0"/>
              <a:t>月の１日間、担任が付き添う。</a:t>
            </a:r>
            <a:endParaRPr kumimoji="1" lang="en-US" altLang="ja-JP" dirty="0"/>
          </a:p>
          <a:p>
            <a:r>
              <a:rPr kumimoji="1" lang="ja-JP" altLang="en-US" dirty="0"/>
              <a:t>事前の顔合わせを行う。</a:t>
            </a:r>
            <a:endParaRPr kumimoji="1" lang="en-US" altLang="ja-JP" dirty="0"/>
          </a:p>
          <a:p>
            <a:r>
              <a:rPr kumimoji="1" lang="ja-JP" altLang="en-US" dirty="0"/>
              <a:t>送迎の御協力をお願いします。</a:t>
            </a:r>
            <a:endParaRPr kumimoji="1" lang="en-US" altLang="ja-JP" dirty="0"/>
          </a:p>
          <a:p>
            <a:pPr marL="0" indent="0">
              <a:buNone/>
            </a:pPr>
            <a:endParaRPr kumimoji="1" lang="en-US" altLang="ja-JP" dirty="0"/>
          </a:p>
          <a:p>
            <a:pPr marL="0" indent="0">
              <a:buNone/>
            </a:pPr>
            <a:r>
              <a:rPr kumimoji="1" lang="ja-JP" altLang="en-US" sz="2400" dirty="0"/>
              <a:t>　事業所での体験を通して、地元地域との交流や先輩方の様子、仕事の様子を知ることが目的の活動です。</a:t>
            </a:r>
            <a:endParaRPr kumimoji="1" lang="en-US" altLang="ja-JP" sz="2400" dirty="0"/>
          </a:p>
          <a:p>
            <a:pPr marL="0" indent="0">
              <a:buNone/>
            </a:pPr>
            <a:r>
              <a:rPr kumimoji="1" lang="ja-JP" altLang="en-US" sz="2400" dirty="0"/>
              <a:t>　直接の進路決定機会ではありませんので、学校が提示する事業所リストから選択していただくこととなります。</a:t>
            </a:r>
          </a:p>
        </p:txBody>
      </p:sp>
    </p:spTree>
    <p:extLst>
      <p:ext uri="{BB962C8B-B14F-4D97-AF65-F5344CB8AC3E}">
        <p14:creationId xmlns:p14="http://schemas.microsoft.com/office/powerpoint/2010/main" val="377545967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D2E0088-8F73-4FA6-BA8C-E0128931DE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B292523E-571A-46A7-A14B-B98E7ADE6490}">
  <ds:schemaRefs>
    <ds:schemaRef ds:uri="http://schemas.microsoft.com/sharepoint/v3/contenttype/forms"/>
  </ds:schemaRefs>
</ds:datastoreItem>
</file>

<file path=customXml/itemProps3.xml><?xml version="1.0" encoding="utf-8"?>
<ds:datastoreItem xmlns:ds="http://schemas.openxmlformats.org/officeDocument/2006/customXml" ds:itemID="{4D455C86-A710-44E1-AE2A-17CBF2DF1DFE}">
  <ds:schemaRefs>
    <ds:schemaRef ds:uri="http://schemas.microsoft.com/office/2006/metadata/properties"/>
    <ds:schemaRef ds:uri="http://schemas.microsoft.com/office/2006/documentManagement/types"/>
    <ds:schemaRef ds:uri="http://purl.org/dc/dcmitype/"/>
    <ds:schemaRef ds:uri="http://purl.org/dc/elements/1.1/"/>
    <ds:schemaRef ds:uri="http://schemas.microsoft.com/office/infopath/2007/PartnerControls"/>
    <ds:schemaRef ds:uri="http://schemas.openxmlformats.org/package/2006/metadata/core-propertie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1792</TotalTime>
  <Words>257</Words>
  <Application>Microsoft Office PowerPoint</Application>
  <PresentationFormat>画面に合わせる (4:3)</PresentationFormat>
  <Paragraphs>28</Paragraphs>
  <Slides>4</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4</vt:i4>
      </vt:variant>
    </vt:vector>
  </HeadingPairs>
  <TitlesOfParts>
    <vt:vector size="7" baseType="lpstr">
      <vt:lpstr>Arial</vt:lpstr>
      <vt:lpstr>Calibri</vt:lpstr>
      <vt:lpstr>Office テーマ</vt:lpstr>
      <vt:lpstr>本校における 進路指導について</vt:lpstr>
      <vt:lpstr>進路指導のねらい</vt:lpstr>
      <vt:lpstr>特別支援学校中学部卒業後の進路</vt:lpstr>
      <vt:lpstr>職場体験（中学３年）</vt:lpstr>
    </vt:vector>
  </TitlesOfParts>
  <Company>Your Company Name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１学期　進路報告会</dc:title>
  <dc:creator>USER</dc:creator>
  <cp:lastModifiedBy>沼生 健太郎</cp:lastModifiedBy>
  <cp:revision>134</cp:revision>
  <cp:lastPrinted>2024-04-03T02:01:33Z</cp:lastPrinted>
  <dcterms:created xsi:type="dcterms:W3CDTF">2012-07-04T04:59:44Z</dcterms:created>
  <dcterms:modified xsi:type="dcterms:W3CDTF">2024-04-03T02:02:26Z</dcterms:modified>
</cp:coreProperties>
</file>