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1568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7731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748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064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35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1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18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204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27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3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191DAB-5DD2-4685-8156-7BCD89AD28BA}" type="datetimeFigureOut">
              <a:rPr kumimoji="1" lang="ja-JP" altLang="en-US" smtClean="0"/>
              <a:t>2018/12/10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F931-A18F-4857-B82D-2EB9AB570F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679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70284" y="66063"/>
            <a:ext cx="10515600" cy="862420"/>
          </a:xfrm>
        </p:spPr>
        <p:txBody>
          <a:bodyPr/>
          <a:lstStyle/>
          <a:p>
            <a:r>
              <a:rPr kumimoji="1" lang="ja-JP" altLang="en-US" dirty="0" smtClean="0"/>
              <a:t>インフルエンザ感染時対応について</a:t>
            </a:r>
            <a:endParaRPr kumimoji="1" lang="ja-JP" altLang="en-US" dirty="0"/>
          </a:p>
        </p:txBody>
      </p:sp>
      <p:pic>
        <p:nvPicPr>
          <p:cNvPr id="4" name="コンテンツ プレースホルダー 3" descr="[&lt;strong&gt;無料イラスト&lt;/strong&gt;] インフルエンザにかかる男の子 - パブリック ...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114" y="111872"/>
            <a:ext cx="1997529" cy="2713718"/>
          </a:xfrm>
        </p:spPr>
      </p:pic>
      <p:sp>
        <p:nvSpPr>
          <p:cNvPr id="5" name="角丸四角形 4"/>
          <p:cNvSpPr/>
          <p:nvPr/>
        </p:nvSpPr>
        <p:spPr>
          <a:xfrm>
            <a:off x="4861808" y="788161"/>
            <a:ext cx="1374323" cy="56990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/>
              <a:t>受　診</a:t>
            </a:r>
            <a:endParaRPr kumimoji="1" lang="ja-JP" altLang="en-US" sz="2400" b="1" dirty="0"/>
          </a:p>
        </p:txBody>
      </p:sp>
      <p:sp>
        <p:nvSpPr>
          <p:cNvPr id="6" name="角丸四角形 5"/>
          <p:cNvSpPr/>
          <p:nvPr/>
        </p:nvSpPr>
        <p:spPr>
          <a:xfrm>
            <a:off x="3749612" y="2493433"/>
            <a:ext cx="4313467" cy="58782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/>
              <a:t>インフルエンザと診断</a:t>
            </a:r>
            <a:endParaRPr kumimoji="1" lang="ja-JP" altLang="en-US" sz="2800" b="1" dirty="0"/>
          </a:p>
        </p:txBody>
      </p:sp>
      <p:sp>
        <p:nvSpPr>
          <p:cNvPr id="7" name="角丸四角形吹き出し 6"/>
          <p:cNvSpPr/>
          <p:nvPr/>
        </p:nvSpPr>
        <p:spPr>
          <a:xfrm>
            <a:off x="2453597" y="3536728"/>
            <a:ext cx="4681989" cy="1191986"/>
          </a:xfrm>
          <a:prstGeom prst="wedgeRoundRectCallout">
            <a:avLst>
              <a:gd name="adj1" fmla="val -47277"/>
              <a:gd name="adj2" fmla="val -140241"/>
              <a:gd name="adj3" fmla="val 16667"/>
            </a:avLst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/>
              <a:t>診断を受けた医療機関から</a:t>
            </a:r>
            <a:endParaRPr kumimoji="1" lang="en-US" altLang="ja-JP" b="1" dirty="0" smtClean="0"/>
          </a:p>
          <a:p>
            <a:pPr algn="ctr"/>
            <a:r>
              <a:rPr kumimoji="1" lang="ja-JP" altLang="en-US" sz="2400" b="1" dirty="0" smtClean="0"/>
              <a:t>「インフルエンザ受診報告書」</a:t>
            </a:r>
            <a:r>
              <a:rPr kumimoji="1" lang="ja-JP" altLang="en-US" b="1" dirty="0" smtClean="0"/>
              <a:t>を受け取る</a:t>
            </a:r>
            <a:endParaRPr kumimoji="1" lang="ja-JP" altLang="en-US" b="1" dirty="0"/>
          </a:p>
        </p:txBody>
      </p:sp>
      <p:graphicFrame>
        <p:nvGraphicFramePr>
          <p:cNvPr id="8" name="オブジェクト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8761530"/>
              </p:ext>
            </p:extLst>
          </p:nvPr>
        </p:nvGraphicFramePr>
        <p:xfrm>
          <a:off x="201439" y="2438398"/>
          <a:ext cx="2252158" cy="3292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Acrobat Document" r:id="rId4" imgW="5667037" imgH="8000717" progId="AcroExch.Document.DC">
                  <p:embed/>
                </p:oleObj>
              </mc:Choice>
              <mc:Fallback>
                <p:oleObj name="Acrobat Document" r:id="rId4" imgW="5667037" imgH="800071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1439" y="2438398"/>
                        <a:ext cx="2252158" cy="32922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角丸四角形 10"/>
          <p:cNvSpPr/>
          <p:nvPr/>
        </p:nvSpPr>
        <p:spPr>
          <a:xfrm>
            <a:off x="2563017" y="4858589"/>
            <a:ext cx="1660072" cy="586305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出席停止期間休養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メモ 2"/>
          <p:cNvSpPr/>
          <p:nvPr/>
        </p:nvSpPr>
        <p:spPr>
          <a:xfrm>
            <a:off x="855775" y="1424599"/>
            <a:ext cx="4310743" cy="940483"/>
          </a:xfrm>
          <a:prstGeom prst="foldedCorner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bg1"/>
                </a:solidFill>
              </a:rPr>
              <a:t>那須郡市医師会の医療機関</a:t>
            </a:r>
            <a:endParaRPr kumimoji="1" lang="en-US" altLang="ja-JP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b="1" dirty="0" smtClean="0">
                <a:solidFill>
                  <a:schemeClr val="bg1"/>
                </a:solidFill>
              </a:rPr>
              <a:t>（那須塩原市・大田原市・那須町）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9" name="メモ 8"/>
          <p:cNvSpPr/>
          <p:nvPr/>
        </p:nvSpPr>
        <p:spPr>
          <a:xfrm>
            <a:off x="6055395" y="1462710"/>
            <a:ext cx="3769178" cy="874879"/>
          </a:xfrm>
          <a:prstGeom prst="foldedCorner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左記以外の地区の医療機関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7249886" y="3442622"/>
            <a:ext cx="4642757" cy="1352788"/>
          </a:xfrm>
          <a:prstGeom prst="wedgeRoundRectCallout">
            <a:avLst>
              <a:gd name="adj1" fmla="val 1452"/>
              <a:gd name="adj2" fmla="val -11381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tx1"/>
                </a:solidFill>
              </a:rPr>
              <a:t>原則医療機関の指示通りとする</a:t>
            </a:r>
            <a:endParaRPr kumimoji="1" lang="en-US" altLang="ja-JP" sz="2400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＊これまで通り治癒証明書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または</a:t>
            </a:r>
            <a:endParaRPr kumimoji="1" lang="en-US" altLang="ja-JP" b="1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b="1" dirty="0" smtClean="0">
                <a:solidFill>
                  <a:schemeClr val="tx1"/>
                </a:solidFill>
              </a:rPr>
              <a:t>＊インフルエンザ受診報告書等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13" name="大かっこ 12"/>
          <p:cNvSpPr/>
          <p:nvPr/>
        </p:nvSpPr>
        <p:spPr>
          <a:xfrm>
            <a:off x="6311664" y="825947"/>
            <a:ext cx="3535704" cy="469408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発熱、喉の痛み、頭痛、咳等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インフルエンザ症状</a:t>
            </a:r>
            <a:endParaRPr kumimoji="1" lang="ja-JP" altLang="en-US" dirty="0"/>
          </a:p>
        </p:txBody>
      </p:sp>
      <p:sp>
        <p:nvSpPr>
          <p:cNvPr id="14" name="大かっこ 13"/>
          <p:cNvSpPr/>
          <p:nvPr/>
        </p:nvSpPr>
        <p:spPr>
          <a:xfrm>
            <a:off x="4618798" y="3205959"/>
            <a:ext cx="2726871" cy="19149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学校へ連絡を入れる</a:t>
            </a:r>
            <a:endParaRPr kumimoji="1" lang="ja-JP" altLang="en-US" dirty="0"/>
          </a:p>
        </p:txBody>
      </p:sp>
      <p:sp>
        <p:nvSpPr>
          <p:cNvPr id="15" name="大かっこ 14"/>
          <p:cNvSpPr/>
          <p:nvPr/>
        </p:nvSpPr>
        <p:spPr>
          <a:xfrm>
            <a:off x="4831714" y="4908970"/>
            <a:ext cx="5955744" cy="484059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「発症後</a:t>
            </a:r>
            <a:r>
              <a:rPr kumimoji="1" lang="en-US" altLang="ja-JP" dirty="0" smtClean="0"/>
              <a:t>5</a:t>
            </a:r>
            <a:r>
              <a:rPr kumimoji="1" lang="ja-JP" altLang="en-US" dirty="0" smtClean="0"/>
              <a:t>日を経過」し、かつ「解熱した後</a:t>
            </a:r>
            <a:r>
              <a:rPr kumimoji="1" lang="en-US" altLang="ja-JP" dirty="0" smtClean="0"/>
              <a:t>2</a:t>
            </a:r>
            <a:r>
              <a:rPr kumimoji="1" lang="ja-JP" altLang="en-US" dirty="0" smtClean="0"/>
              <a:t>日」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＊発症日とはインフルエンザの症状が始まった日です。</a:t>
            </a:r>
            <a:endParaRPr kumimoji="1" lang="ja-JP" altLang="en-US" dirty="0"/>
          </a:p>
        </p:txBody>
      </p:sp>
      <p:sp>
        <p:nvSpPr>
          <p:cNvPr id="16" name="角丸四角形 15"/>
          <p:cNvSpPr/>
          <p:nvPr/>
        </p:nvSpPr>
        <p:spPr>
          <a:xfrm>
            <a:off x="3457284" y="6061926"/>
            <a:ext cx="5049901" cy="50588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/>
              <a:t>登　　校　　＊回復（</a:t>
            </a:r>
            <a:r>
              <a:rPr lang="ja-JP" altLang="en-US" sz="2400" b="1" dirty="0"/>
              <a:t>治癒</a:t>
            </a:r>
            <a:r>
              <a:rPr kumimoji="1" lang="ja-JP" altLang="en-US" sz="2400" b="1" dirty="0" smtClean="0"/>
              <a:t>）</a:t>
            </a:r>
            <a:endParaRPr kumimoji="1" lang="ja-JP" altLang="en-US" sz="2400" b="1" dirty="0"/>
          </a:p>
        </p:txBody>
      </p:sp>
      <p:cxnSp>
        <p:nvCxnSpPr>
          <p:cNvPr id="18" name="直線矢印コネクタ 17"/>
          <p:cNvCxnSpPr/>
          <p:nvPr/>
        </p:nvCxnSpPr>
        <p:spPr>
          <a:xfrm>
            <a:off x="5567696" y="1462710"/>
            <a:ext cx="0" cy="940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/>
          <p:nvPr/>
        </p:nvCxnSpPr>
        <p:spPr>
          <a:xfrm>
            <a:off x="4300252" y="5444894"/>
            <a:ext cx="1274419" cy="549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1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118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Acrobat Document</vt:lpstr>
      <vt:lpstr>インフルエンザ感染時対応について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インフルエンザ感染時対応について</dc:title>
  <dc:creator>安藤 季美</dc:creator>
  <cp:lastModifiedBy>安藤 季美</cp:lastModifiedBy>
  <cp:revision>14</cp:revision>
  <cp:lastPrinted>2018-12-10T02:27:22Z</cp:lastPrinted>
  <dcterms:created xsi:type="dcterms:W3CDTF">2018-12-07T09:19:04Z</dcterms:created>
  <dcterms:modified xsi:type="dcterms:W3CDTF">2018-12-10T02:28:49Z</dcterms:modified>
</cp:coreProperties>
</file>