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7" r:id="rId6"/>
    <p:sldId id="260" r:id="rId7"/>
    <p:sldId id="265" r:id="rId8"/>
    <p:sldId id="263" r:id="rId9"/>
    <p:sldId id="261" r:id="rId10"/>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AF146C-5FE0-4068-A9A3-BA01F4F7326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955474D-4496-43E9-90C0-945B4E685F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D44A058-8EA4-4C38-A261-868C0329E397}"/>
              </a:ext>
            </a:extLst>
          </p:cNvPr>
          <p:cNvSpPr>
            <a:spLocks noGrp="1"/>
          </p:cNvSpPr>
          <p:nvPr>
            <p:ph type="dt" sz="half" idx="10"/>
          </p:nvPr>
        </p:nvSpPr>
        <p:spPr/>
        <p:txBody>
          <a:bodyPr/>
          <a:lstStyle/>
          <a:p>
            <a:fld id="{E55748C4-A226-4DA3-AB40-5621D930B453}" type="datetimeFigureOut">
              <a:rPr kumimoji="1" lang="ja-JP" altLang="en-US" smtClean="0"/>
              <a:t>2021/8/17</a:t>
            </a:fld>
            <a:endParaRPr kumimoji="1" lang="ja-JP" altLang="en-US"/>
          </a:p>
        </p:txBody>
      </p:sp>
      <p:sp>
        <p:nvSpPr>
          <p:cNvPr id="5" name="フッター プレースホルダー 4">
            <a:extLst>
              <a:ext uri="{FF2B5EF4-FFF2-40B4-BE49-F238E27FC236}">
                <a16:creationId xmlns:a16="http://schemas.microsoft.com/office/drawing/2014/main" id="{81002A86-73C8-496C-9E48-6A9D7FC9B33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1944E40-3F21-4FF4-BAD3-0DEB0DB8BA89}"/>
              </a:ext>
            </a:extLst>
          </p:cNvPr>
          <p:cNvSpPr>
            <a:spLocks noGrp="1"/>
          </p:cNvSpPr>
          <p:nvPr>
            <p:ph type="sldNum" sz="quarter" idx="12"/>
          </p:nvPr>
        </p:nvSpPr>
        <p:spPr/>
        <p:txBody>
          <a:bodyPr/>
          <a:lstStyle/>
          <a:p>
            <a:fld id="{2DA1EDEF-32A8-4377-98CF-0AE2A06AAEFD}" type="slidenum">
              <a:rPr kumimoji="1" lang="ja-JP" altLang="en-US" smtClean="0"/>
              <a:t>‹#›</a:t>
            </a:fld>
            <a:endParaRPr kumimoji="1" lang="ja-JP" altLang="en-US"/>
          </a:p>
        </p:txBody>
      </p:sp>
    </p:spTree>
    <p:extLst>
      <p:ext uri="{BB962C8B-B14F-4D97-AF65-F5344CB8AC3E}">
        <p14:creationId xmlns:p14="http://schemas.microsoft.com/office/powerpoint/2010/main" val="3887417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EFC182-0DD1-4D6D-8B93-D995767E8F5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C928313-954A-46F7-98B8-39E2193AF340}"/>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3119988-A1F2-4863-8109-DAB7EB4CE789}"/>
              </a:ext>
            </a:extLst>
          </p:cNvPr>
          <p:cNvSpPr>
            <a:spLocks noGrp="1"/>
          </p:cNvSpPr>
          <p:nvPr>
            <p:ph type="dt" sz="half" idx="10"/>
          </p:nvPr>
        </p:nvSpPr>
        <p:spPr/>
        <p:txBody>
          <a:bodyPr/>
          <a:lstStyle/>
          <a:p>
            <a:fld id="{E55748C4-A226-4DA3-AB40-5621D930B453}" type="datetimeFigureOut">
              <a:rPr kumimoji="1" lang="ja-JP" altLang="en-US" smtClean="0"/>
              <a:t>2021/8/17</a:t>
            </a:fld>
            <a:endParaRPr kumimoji="1" lang="ja-JP" altLang="en-US"/>
          </a:p>
        </p:txBody>
      </p:sp>
      <p:sp>
        <p:nvSpPr>
          <p:cNvPr id="5" name="フッター プレースホルダー 4">
            <a:extLst>
              <a:ext uri="{FF2B5EF4-FFF2-40B4-BE49-F238E27FC236}">
                <a16:creationId xmlns:a16="http://schemas.microsoft.com/office/drawing/2014/main" id="{44A2B0B2-6CB8-4E24-9835-B622F4F1E36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2535D81-1D19-4C96-A6C8-EF927BF8ED86}"/>
              </a:ext>
            </a:extLst>
          </p:cNvPr>
          <p:cNvSpPr>
            <a:spLocks noGrp="1"/>
          </p:cNvSpPr>
          <p:nvPr>
            <p:ph type="sldNum" sz="quarter" idx="12"/>
          </p:nvPr>
        </p:nvSpPr>
        <p:spPr/>
        <p:txBody>
          <a:bodyPr/>
          <a:lstStyle/>
          <a:p>
            <a:fld id="{2DA1EDEF-32A8-4377-98CF-0AE2A06AAEFD}" type="slidenum">
              <a:rPr kumimoji="1" lang="ja-JP" altLang="en-US" smtClean="0"/>
              <a:t>‹#›</a:t>
            </a:fld>
            <a:endParaRPr kumimoji="1" lang="ja-JP" altLang="en-US"/>
          </a:p>
        </p:txBody>
      </p:sp>
    </p:spTree>
    <p:extLst>
      <p:ext uri="{BB962C8B-B14F-4D97-AF65-F5344CB8AC3E}">
        <p14:creationId xmlns:p14="http://schemas.microsoft.com/office/powerpoint/2010/main" val="1209157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36B3A53-67F0-4DF6-9B56-EF6BD88472F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6BC55F0-FB47-4EFA-B6F1-B2C041B2306A}"/>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AEE844D-3978-4AEC-A2B1-ED6C9F93015F}"/>
              </a:ext>
            </a:extLst>
          </p:cNvPr>
          <p:cNvSpPr>
            <a:spLocks noGrp="1"/>
          </p:cNvSpPr>
          <p:nvPr>
            <p:ph type="dt" sz="half" idx="10"/>
          </p:nvPr>
        </p:nvSpPr>
        <p:spPr/>
        <p:txBody>
          <a:bodyPr/>
          <a:lstStyle/>
          <a:p>
            <a:fld id="{E55748C4-A226-4DA3-AB40-5621D930B453}" type="datetimeFigureOut">
              <a:rPr kumimoji="1" lang="ja-JP" altLang="en-US" smtClean="0"/>
              <a:t>2021/8/17</a:t>
            </a:fld>
            <a:endParaRPr kumimoji="1" lang="ja-JP" altLang="en-US"/>
          </a:p>
        </p:txBody>
      </p:sp>
      <p:sp>
        <p:nvSpPr>
          <p:cNvPr id="5" name="フッター プレースホルダー 4">
            <a:extLst>
              <a:ext uri="{FF2B5EF4-FFF2-40B4-BE49-F238E27FC236}">
                <a16:creationId xmlns:a16="http://schemas.microsoft.com/office/drawing/2014/main" id="{9972A524-5B28-40D0-9053-848EC643587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ACE8FE9-124A-4BEC-98DE-F2676ED7BFDF}"/>
              </a:ext>
            </a:extLst>
          </p:cNvPr>
          <p:cNvSpPr>
            <a:spLocks noGrp="1"/>
          </p:cNvSpPr>
          <p:nvPr>
            <p:ph type="sldNum" sz="quarter" idx="12"/>
          </p:nvPr>
        </p:nvSpPr>
        <p:spPr/>
        <p:txBody>
          <a:bodyPr/>
          <a:lstStyle/>
          <a:p>
            <a:fld id="{2DA1EDEF-32A8-4377-98CF-0AE2A06AAEFD}" type="slidenum">
              <a:rPr kumimoji="1" lang="ja-JP" altLang="en-US" smtClean="0"/>
              <a:t>‹#›</a:t>
            </a:fld>
            <a:endParaRPr kumimoji="1" lang="ja-JP" altLang="en-US"/>
          </a:p>
        </p:txBody>
      </p:sp>
    </p:spTree>
    <p:extLst>
      <p:ext uri="{BB962C8B-B14F-4D97-AF65-F5344CB8AC3E}">
        <p14:creationId xmlns:p14="http://schemas.microsoft.com/office/powerpoint/2010/main" val="3810680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2F8963-9D9F-456F-BD79-28C5CCC30A9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C4F8C30-A9AB-4E57-A726-728D72A62952}"/>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8FB4AB5-0FB7-4C51-AE4A-7F8FD2069CA0}"/>
              </a:ext>
            </a:extLst>
          </p:cNvPr>
          <p:cNvSpPr>
            <a:spLocks noGrp="1"/>
          </p:cNvSpPr>
          <p:nvPr>
            <p:ph type="dt" sz="half" idx="10"/>
          </p:nvPr>
        </p:nvSpPr>
        <p:spPr/>
        <p:txBody>
          <a:bodyPr/>
          <a:lstStyle/>
          <a:p>
            <a:fld id="{E55748C4-A226-4DA3-AB40-5621D930B453}" type="datetimeFigureOut">
              <a:rPr kumimoji="1" lang="ja-JP" altLang="en-US" smtClean="0"/>
              <a:t>2021/8/17</a:t>
            </a:fld>
            <a:endParaRPr kumimoji="1" lang="ja-JP" altLang="en-US"/>
          </a:p>
        </p:txBody>
      </p:sp>
      <p:sp>
        <p:nvSpPr>
          <p:cNvPr id="5" name="フッター プレースホルダー 4">
            <a:extLst>
              <a:ext uri="{FF2B5EF4-FFF2-40B4-BE49-F238E27FC236}">
                <a16:creationId xmlns:a16="http://schemas.microsoft.com/office/drawing/2014/main" id="{06B298F3-428B-472B-A9C5-5C38EFDE1CE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C132218-FF5F-421E-9DD1-4F040608FC7A}"/>
              </a:ext>
            </a:extLst>
          </p:cNvPr>
          <p:cNvSpPr>
            <a:spLocks noGrp="1"/>
          </p:cNvSpPr>
          <p:nvPr>
            <p:ph type="sldNum" sz="quarter" idx="12"/>
          </p:nvPr>
        </p:nvSpPr>
        <p:spPr/>
        <p:txBody>
          <a:bodyPr/>
          <a:lstStyle/>
          <a:p>
            <a:fld id="{2DA1EDEF-32A8-4377-98CF-0AE2A06AAEFD}" type="slidenum">
              <a:rPr kumimoji="1" lang="ja-JP" altLang="en-US" smtClean="0"/>
              <a:t>‹#›</a:t>
            </a:fld>
            <a:endParaRPr kumimoji="1" lang="ja-JP" altLang="en-US"/>
          </a:p>
        </p:txBody>
      </p:sp>
    </p:spTree>
    <p:extLst>
      <p:ext uri="{BB962C8B-B14F-4D97-AF65-F5344CB8AC3E}">
        <p14:creationId xmlns:p14="http://schemas.microsoft.com/office/powerpoint/2010/main" val="3144459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835DBA-9AC0-46B8-BA4F-8B2E438C92AB}"/>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FDF2E72-B1AB-437E-9FA3-64A169CEAE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0AE6EC0-01D0-45E7-B3BD-67300EDD0C7C}"/>
              </a:ext>
            </a:extLst>
          </p:cNvPr>
          <p:cNvSpPr>
            <a:spLocks noGrp="1"/>
          </p:cNvSpPr>
          <p:nvPr>
            <p:ph type="dt" sz="half" idx="10"/>
          </p:nvPr>
        </p:nvSpPr>
        <p:spPr/>
        <p:txBody>
          <a:bodyPr/>
          <a:lstStyle/>
          <a:p>
            <a:fld id="{E55748C4-A226-4DA3-AB40-5621D930B453}" type="datetimeFigureOut">
              <a:rPr kumimoji="1" lang="ja-JP" altLang="en-US" smtClean="0"/>
              <a:t>2021/8/17</a:t>
            </a:fld>
            <a:endParaRPr kumimoji="1" lang="ja-JP" altLang="en-US"/>
          </a:p>
        </p:txBody>
      </p:sp>
      <p:sp>
        <p:nvSpPr>
          <p:cNvPr id="5" name="フッター プレースホルダー 4">
            <a:extLst>
              <a:ext uri="{FF2B5EF4-FFF2-40B4-BE49-F238E27FC236}">
                <a16:creationId xmlns:a16="http://schemas.microsoft.com/office/drawing/2014/main" id="{08356064-C3AD-440E-A17B-D1CB535C713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D1E073-0D25-4A44-9B39-7D7C37355EAD}"/>
              </a:ext>
            </a:extLst>
          </p:cNvPr>
          <p:cNvSpPr>
            <a:spLocks noGrp="1"/>
          </p:cNvSpPr>
          <p:nvPr>
            <p:ph type="sldNum" sz="quarter" idx="12"/>
          </p:nvPr>
        </p:nvSpPr>
        <p:spPr/>
        <p:txBody>
          <a:bodyPr/>
          <a:lstStyle/>
          <a:p>
            <a:fld id="{2DA1EDEF-32A8-4377-98CF-0AE2A06AAEFD}" type="slidenum">
              <a:rPr kumimoji="1" lang="ja-JP" altLang="en-US" smtClean="0"/>
              <a:t>‹#›</a:t>
            </a:fld>
            <a:endParaRPr kumimoji="1" lang="ja-JP" altLang="en-US"/>
          </a:p>
        </p:txBody>
      </p:sp>
    </p:spTree>
    <p:extLst>
      <p:ext uri="{BB962C8B-B14F-4D97-AF65-F5344CB8AC3E}">
        <p14:creationId xmlns:p14="http://schemas.microsoft.com/office/powerpoint/2010/main" val="3003276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77C9F3-9A93-4036-92BC-AE637FA1C80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77B2870-CFCD-4E2C-86BA-211816535DD4}"/>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C162554-30B6-4D14-AE14-A8069DC2538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F131A3AA-3949-4B3F-8C36-22BD3A1E9B10}"/>
              </a:ext>
            </a:extLst>
          </p:cNvPr>
          <p:cNvSpPr>
            <a:spLocks noGrp="1"/>
          </p:cNvSpPr>
          <p:nvPr>
            <p:ph type="dt" sz="half" idx="10"/>
          </p:nvPr>
        </p:nvSpPr>
        <p:spPr/>
        <p:txBody>
          <a:bodyPr/>
          <a:lstStyle/>
          <a:p>
            <a:fld id="{E55748C4-A226-4DA3-AB40-5621D930B453}" type="datetimeFigureOut">
              <a:rPr kumimoji="1" lang="ja-JP" altLang="en-US" smtClean="0"/>
              <a:t>2021/8/17</a:t>
            </a:fld>
            <a:endParaRPr kumimoji="1" lang="ja-JP" altLang="en-US"/>
          </a:p>
        </p:txBody>
      </p:sp>
      <p:sp>
        <p:nvSpPr>
          <p:cNvPr id="6" name="フッター プレースホルダー 5">
            <a:extLst>
              <a:ext uri="{FF2B5EF4-FFF2-40B4-BE49-F238E27FC236}">
                <a16:creationId xmlns:a16="http://schemas.microsoft.com/office/drawing/2014/main" id="{64D1FCFE-0B78-4C89-9075-B660E0CFA5A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75ABA6-BC6F-43BA-9210-0E01C4424E85}"/>
              </a:ext>
            </a:extLst>
          </p:cNvPr>
          <p:cNvSpPr>
            <a:spLocks noGrp="1"/>
          </p:cNvSpPr>
          <p:nvPr>
            <p:ph type="sldNum" sz="quarter" idx="12"/>
          </p:nvPr>
        </p:nvSpPr>
        <p:spPr/>
        <p:txBody>
          <a:bodyPr/>
          <a:lstStyle/>
          <a:p>
            <a:fld id="{2DA1EDEF-32A8-4377-98CF-0AE2A06AAEFD}" type="slidenum">
              <a:rPr kumimoji="1" lang="ja-JP" altLang="en-US" smtClean="0"/>
              <a:t>‹#›</a:t>
            </a:fld>
            <a:endParaRPr kumimoji="1" lang="ja-JP" altLang="en-US"/>
          </a:p>
        </p:txBody>
      </p:sp>
    </p:spTree>
    <p:extLst>
      <p:ext uri="{BB962C8B-B14F-4D97-AF65-F5344CB8AC3E}">
        <p14:creationId xmlns:p14="http://schemas.microsoft.com/office/powerpoint/2010/main" val="3975158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3E6095-AB69-4872-9BB8-E4EAE3351E6C}"/>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518DFD3-A567-415F-B443-9E7C07FA73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F0420E0-ED73-453F-8AB4-DBF97CE8C40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87FD0F2-33A2-467B-BDB3-9F02305F60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3973FF7-5F62-4F41-848A-A5D11FB9A4E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8E4A00F4-DD0F-4226-A351-BE4AECD26D30}"/>
              </a:ext>
            </a:extLst>
          </p:cNvPr>
          <p:cNvSpPr>
            <a:spLocks noGrp="1"/>
          </p:cNvSpPr>
          <p:nvPr>
            <p:ph type="dt" sz="half" idx="10"/>
          </p:nvPr>
        </p:nvSpPr>
        <p:spPr/>
        <p:txBody>
          <a:bodyPr/>
          <a:lstStyle/>
          <a:p>
            <a:fld id="{E55748C4-A226-4DA3-AB40-5621D930B453}" type="datetimeFigureOut">
              <a:rPr kumimoji="1" lang="ja-JP" altLang="en-US" smtClean="0"/>
              <a:t>2021/8/17</a:t>
            </a:fld>
            <a:endParaRPr kumimoji="1" lang="ja-JP" altLang="en-US"/>
          </a:p>
        </p:txBody>
      </p:sp>
      <p:sp>
        <p:nvSpPr>
          <p:cNvPr id="8" name="フッター プレースホルダー 7">
            <a:extLst>
              <a:ext uri="{FF2B5EF4-FFF2-40B4-BE49-F238E27FC236}">
                <a16:creationId xmlns:a16="http://schemas.microsoft.com/office/drawing/2014/main" id="{C07A0397-9DE7-41B3-B955-10DED4183D9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E8F3E305-A15C-4FC7-87B0-4639173E0C33}"/>
              </a:ext>
            </a:extLst>
          </p:cNvPr>
          <p:cNvSpPr>
            <a:spLocks noGrp="1"/>
          </p:cNvSpPr>
          <p:nvPr>
            <p:ph type="sldNum" sz="quarter" idx="12"/>
          </p:nvPr>
        </p:nvSpPr>
        <p:spPr/>
        <p:txBody>
          <a:bodyPr/>
          <a:lstStyle/>
          <a:p>
            <a:fld id="{2DA1EDEF-32A8-4377-98CF-0AE2A06AAEFD}" type="slidenum">
              <a:rPr kumimoji="1" lang="ja-JP" altLang="en-US" smtClean="0"/>
              <a:t>‹#›</a:t>
            </a:fld>
            <a:endParaRPr kumimoji="1" lang="ja-JP" altLang="en-US"/>
          </a:p>
        </p:txBody>
      </p:sp>
    </p:spTree>
    <p:extLst>
      <p:ext uri="{BB962C8B-B14F-4D97-AF65-F5344CB8AC3E}">
        <p14:creationId xmlns:p14="http://schemas.microsoft.com/office/powerpoint/2010/main" val="2209056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2286CE-0277-4B70-BEF4-44357C32E6C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E9A3CA7-3436-4D29-8B0B-2604F3897CB4}"/>
              </a:ext>
            </a:extLst>
          </p:cNvPr>
          <p:cNvSpPr>
            <a:spLocks noGrp="1"/>
          </p:cNvSpPr>
          <p:nvPr>
            <p:ph type="dt" sz="half" idx="10"/>
          </p:nvPr>
        </p:nvSpPr>
        <p:spPr/>
        <p:txBody>
          <a:bodyPr/>
          <a:lstStyle/>
          <a:p>
            <a:fld id="{E55748C4-A226-4DA3-AB40-5621D930B453}" type="datetimeFigureOut">
              <a:rPr kumimoji="1" lang="ja-JP" altLang="en-US" smtClean="0"/>
              <a:t>2021/8/17</a:t>
            </a:fld>
            <a:endParaRPr kumimoji="1" lang="ja-JP" altLang="en-US"/>
          </a:p>
        </p:txBody>
      </p:sp>
      <p:sp>
        <p:nvSpPr>
          <p:cNvPr id="4" name="フッター プレースホルダー 3">
            <a:extLst>
              <a:ext uri="{FF2B5EF4-FFF2-40B4-BE49-F238E27FC236}">
                <a16:creationId xmlns:a16="http://schemas.microsoft.com/office/drawing/2014/main" id="{5BF049B6-C668-49FB-A078-963BB922B8C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7A370CB-0062-4A58-B90E-22134D35228A}"/>
              </a:ext>
            </a:extLst>
          </p:cNvPr>
          <p:cNvSpPr>
            <a:spLocks noGrp="1"/>
          </p:cNvSpPr>
          <p:nvPr>
            <p:ph type="sldNum" sz="quarter" idx="12"/>
          </p:nvPr>
        </p:nvSpPr>
        <p:spPr/>
        <p:txBody>
          <a:bodyPr/>
          <a:lstStyle/>
          <a:p>
            <a:fld id="{2DA1EDEF-32A8-4377-98CF-0AE2A06AAEFD}" type="slidenum">
              <a:rPr kumimoji="1" lang="ja-JP" altLang="en-US" smtClean="0"/>
              <a:t>‹#›</a:t>
            </a:fld>
            <a:endParaRPr kumimoji="1" lang="ja-JP" altLang="en-US"/>
          </a:p>
        </p:txBody>
      </p:sp>
    </p:spTree>
    <p:extLst>
      <p:ext uri="{BB962C8B-B14F-4D97-AF65-F5344CB8AC3E}">
        <p14:creationId xmlns:p14="http://schemas.microsoft.com/office/powerpoint/2010/main" val="444954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420FD9D-C961-4184-9BE5-FBD1AF5FD342}"/>
              </a:ext>
            </a:extLst>
          </p:cNvPr>
          <p:cNvSpPr>
            <a:spLocks noGrp="1"/>
          </p:cNvSpPr>
          <p:nvPr>
            <p:ph type="dt" sz="half" idx="10"/>
          </p:nvPr>
        </p:nvSpPr>
        <p:spPr/>
        <p:txBody>
          <a:bodyPr/>
          <a:lstStyle/>
          <a:p>
            <a:fld id="{E55748C4-A226-4DA3-AB40-5621D930B453}" type="datetimeFigureOut">
              <a:rPr kumimoji="1" lang="ja-JP" altLang="en-US" smtClean="0"/>
              <a:t>2021/8/17</a:t>
            </a:fld>
            <a:endParaRPr kumimoji="1" lang="ja-JP" altLang="en-US"/>
          </a:p>
        </p:txBody>
      </p:sp>
      <p:sp>
        <p:nvSpPr>
          <p:cNvPr id="3" name="フッター プレースホルダー 2">
            <a:extLst>
              <a:ext uri="{FF2B5EF4-FFF2-40B4-BE49-F238E27FC236}">
                <a16:creationId xmlns:a16="http://schemas.microsoft.com/office/drawing/2014/main" id="{EFF2CBAC-DBF6-4F3E-A0E5-966B86D2785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77F43F9-5396-4231-8CD3-265243B286C3}"/>
              </a:ext>
            </a:extLst>
          </p:cNvPr>
          <p:cNvSpPr>
            <a:spLocks noGrp="1"/>
          </p:cNvSpPr>
          <p:nvPr>
            <p:ph type="sldNum" sz="quarter" idx="12"/>
          </p:nvPr>
        </p:nvSpPr>
        <p:spPr/>
        <p:txBody>
          <a:bodyPr/>
          <a:lstStyle/>
          <a:p>
            <a:fld id="{2DA1EDEF-32A8-4377-98CF-0AE2A06AAEFD}" type="slidenum">
              <a:rPr kumimoji="1" lang="ja-JP" altLang="en-US" smtClean="0"/>
              <a:t>‹#›</a:t>
            </a:fld>
            <a:endParaRPr kumimoji="1" lang="ja-JP" altLang="en-US"/>
          </a:p>
        </p:txBody>
      </p:sp>
    </p:spTree>
    <p:extLst>
      <p:ext uri="{BB962C8B-B14F-4D97-AF65-F5344CB8AC3E}">
        <p14:creationId xmlns:p14="http://schemas.microsoft.com/office/powerpoint/2010/main" val="618621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B1851B-CAC7-4421-B032-808FE0E9C64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0C9F322-ED3B-4814-8EC1-8C2A0B6548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A4D80B8F-C8C6-43DA-AD65-9F9E15130D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F3520FA-6DB5-4FB0-8318-EFDC85688E89}"/>
              </a:ext>
            </a:extLst>
          </p:cNvPr>
          <p:cNvSpPr>
            <a:spLocks noGrp="1"/>
          </p:cNvSpPr>
          <p:nvPr>
            <p:ph type="dt" sz="half" idx="10"/>
          </p:nvPr>
        </p:nvSpPr>
        <p:spPr/>
        <p:txBody>
          <a:bodyPr/>
          <a:lstStyle/>
          <a:p>
            <a:fld id="{E55748C4-A226-4DA3-AB40-5621D930B453}" type="datetimeFigureOut">
              <a:rPr kumimoji="1" lang="ja-JP" altLang="en-US" smtClean="0"/>
              <a:t>2021/8/17</a:t>
            </a:fld>
            <a:endParaRPr kumimoji="1" lang="ja-JP" altLang="en-US"/>
          </a:p>
        </p:txBody>
      </p:sp>
      <p:sp>
        <p:nvSpPr>
          <p:cNvPr id="6" name="フッター プレースホルダー 5">
            <a:extLst>
              <a:ext uri="{FF2B5EF4-FFF2-40B4-BE49-F238E27FC236}">
                <a16:creationId xmlns:a16="http://schemas.microsoft.com/office/drawing/2014/main" id="{525637B7-7769-4F61-9470-C231AD8E0D6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8159EF7-F917-4E73-BF86-B68C9A2BAA3E}"/>
              </a:ext>
            </a:extLst>
          </p:cNvPr>
          <p:cNvSpPr>
            <a:spLocks noGrp="1"/>
          </p:cNvSpPr>
          <p:nvPr>
            <p:ph type="sldNum" sz="quarter" idx="12"/>
          </p:nvPr>
        </p:nvSpPr>
        <p:spPr/>
        <p:txBody>
          <a:bodyPr/>
          <a:lstStyle/>
          <a:p>
            <a:fld id="{2DA1EDEF-32A8-4377-98CF-0AE2A06AAEFD}" type="slidenum">
              <a:rPr kumimoji="1" lang="ja-JP" altLang="en-US" smtClean="0"/>
              <a:t>‹#›</a:t>
            </a:fld>
            <a:endParaRPr kumimoji="1" lang="ja-JP" altLang="en-US"/>
          </a:p>
        </p:txBody>
      </p:sp>
    </p:spTree>
    <p:extLst>
      <p:ext uri="{BB962C8B-B14F-4D97-AF65-F5344CB8AC3E}">
        <p14:creationId xmlns:p14="http://schemas.microsoft.com/office/powerpoint/2010/main" val="2583138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1561AB-C03E-401C-84E6-6482C501869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DCB0382-F9DD-4C1D-9BC1-7439B225D0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705A6052-530A-4AF9-BE1F-CB7C39C7BD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778D983-E4A1-4286-8F24-8A2282AF0E4E}"/>
              </a:ext>
            </a:extLst>
          </p:cNvPr>
          <p:cNvSpPr>
            <a:spLocks noGrp="1"/>
          </p:cNvSpPr>
          <p:nvPr>
            <p:ph type="dt" sz="half" idx="10"/>
          </p:nvPr>
        </p:nvSpPr>
        <p:spPr/>
        <p:txBody>
          <a:bodyPr/>
          <a:lstStyle/>
          <a:p>
            <a:fld id="{E55748C4-A226-4DA3-AB40-5621D930B453}" type="datetimeFigureOut">
              <a:rPr kumimoji="1" lang="ja-JP" altLang="en-US" smtClean="0"/>
              <a:t>2021/8/17</a:t>
            </a:fld>
            <a:endParaRPr kumimoji="1" lang="ja-JP" altLang="en-US"/>
          </a:p>
        </p:txBody>
      </p:sp>
      <p:sp>
        <p:nvSpPr>
          <p:cNvPr id="6" name="フッター プレースホルダー 5">
            <a:extLst>
              <a:ext uri="{FF2B5EF4-FFF2-40B4-BE49-F238E27FC236}">
                <a16:creationId xmlns:a16="http://schemas.microsoft.com/office/drawing/2014/main" id="{FFC55299-A9F0-4485-8840-B0865BF5AD7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D25E279-9AF9-400C-83F8-D1A79F736387}"/>
              </a:ext>
            </a:extLst>
          </p:cNvPr>
          <p:cNvSpPr>
            <a:spLocks noGrp="1"/>
          </p:cNvSpPr>
          <p:nvPr>
            <p:ph type="sldNum" sz="quarter" idx="12"/>
          </p:nvPr>
        </p:nvSpPr>
        <p:spPr/>
        <p:txBody>
          <a:bodyPr/>
          <a:lstStyle/>
          <a:p>
            <a:fld id="{2DA1EDEF-32A8-4377-98CF-0AE2A06AAEFD}" type="slidenum">
              <a:rPr kumimoji="1" lang="ja-JP" altLang="en-US" smtClean="0"/>
              <a:t>‹#›</a:t>
            </a:fld>
            <a:endParaRPr kumimoji="1" lang="ja-JP" altLang="en-US"/>
          </a:p>
        </p:txBody>
      </p:sp>
    </p:spTree>
    <p:extLst>
      <p:ext uri="{BB962C8B-B14F-4D97-AF65-F5344CB8AC3E}">
        <p14:creationId xmlns:p14="http://schemas.microsoft.com/office/powerpoint/2010/main" val="3340345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5174F7A-8F17-4881-99FD-165C85771B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63F9667-AE4A-4F93-8F09-082E312C7C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67C6E6E-8920-463E-8926-90143A018D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5748C4-A226-4DA3-AB40-5621D930B453}" type="datetimeFigureOut">
              <a:rPr kumimoji="1" lang="ja-JP" altLang="en-US" smtClean="0"/>
              <a:t>2021/8/17</a:t>
            </a:fld>
            <a:endParaRPr kumimoji="1" lang="ja-JP" altLang="en-US"/>
          </a:p>
        </p:txBody>
      </p:sp>
      <p:sp>
        <p:nvSpPr>
          <p:cNvPr id="5" name="フッター プレースホルダー 4">
            <a:extLst>
              <a:ext uri="{FF2B5EF4-FFF2-40B4-BE49-F238E27FC236}">
                <a16:creationId xmlns:a16="http://schemas.microsoft.com/office/drawing/2014/main" id="{6CCC4827-646A-4B1E-B49E-B5CFDFA97E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8315294-BB21-47CD-8CAA-8D51A61178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A1EDEF-32A8-4377-98CF-0AE2A06AAEFD}" type="slidenum">
              <a:rPr kumimoji="1" lang="ja-JP" altLang="en-US" smtClean="0"/>
              <a:t>‹#›</a:t>
            </a:fld>
            <a:endParaRPr kumimoji="1" lang="ja-JP" altLang="en-US"/>
          </a:p>
        </p:txBody>
      </p:sp>
    </p:spTree>
    <p:extLst>
      <p:ext uri="{BB962C8B-B14F-4D97-AF65-F5344CB8AC3E}">
        <p14:creationId xmlns:p14="http://schemas.microsoft.com/office/powerpoint/2010/main" val="3813078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57FA85-92D8-49CA-B506-ABEEE785421E}"/>
              </a:ext>
            </a:extLst>
          </p:cNvPr>
          <p:cNvSpPr>
            <a:spLocks noGrp="1"/>
          </p:cNvSpPr>
          <p:nvPr>
            <p:ph type="ctrTitle"/>
          </p:nvPr>
        </p:nvSpPr>
        <p:spPr/>
        <p:txBody>
          <a:bodyPr/>
          <a:lstStyle/>
          <a:p>
            <a:r>
              <a:rPr kumimoji="1" lang="ja-JP" altLang="en-US" dirty="0"/>
              <a:t>リベラルアーツ同好会</a:t>
            </a:r>
          </a:p>
        </p:txBody>
      </p:sp>
      <p:sp>
        <p:nvSpPr>
          <p:cNvPr id="3" name="字幕 2">
            <a:extLst>
              <a:ext uri="{FF2B5EF4-FFF2-40B4-BE49-F238E27FC236}">
                <a16:creationId xmlns:a16="http://schemas.microsoft.com/office/drawing/2014/main" id="{14B96270-9036-4329-9CB4-344697E6926E}"/>
              </a:ext>
            </a:extLst>
          </p:cNvPr>
          <p:cNvSpPr>
            <a:spLocks noGrp="1"/>
          </p:cNvSpPr>
          <p:nvPr>
            <p:ph type="subTitle" idx="1"/>
          </p:nvPr>
        </p:nvSpPr>
        <p:spPr/>
        <p:txBody>
          <a:bodyPr/>
          <a:lstStyle/>
          <a:p>
            <a:endParaRPr lang="en-US" altLang="ja-JP" dirty="0"/>
          </a:p>
          <a:p>
            <a:r>
              <a:rPr kumimoji="1" lang="en-US" altLang="ja-JP" sz="5400" dirty="0"/>
              <a:t>R3</a:t>
            </a:r>
            <a:r>
              <a:rPr kumimoji="1" lang="ja-JP" altLang="en-US" sz="5400" dirty="0"/>
              <a:t> </a:t>
            </a:r>
            <a:r>
              <a:rPr kumimoji="1" lang="en-US" altLang="ja-JP" sz="5400" dirty="0"/>
              <a:t>8.19</a:t>
            </a:r>
          </a:p>
        </p:txBody>
      </p:sp>
    </p:spTree>
    <p:extLst>
      <p:ext uri="{BB962C8B-B14F-4D97-AF65-F5344CB8AC3E}">
        <p14:creationId xmlns:p14="http://schemas.microsoft.com/office/powerpoint/2010/main" val="923764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E3D471-8526-4317-84A5-66BC6104426D}"/>
              </a:ext>
            </a:extLst>
          </p:cNvPr>
          <p:cNvSpPr>
            <a:spLocks noGrp="1"/>
          </p:cNvSpPr>
          <p:nvPr>
            <p:ph type="title"/>
          </p:nvPr>
        </p:nvSpPr>
        <p:spPr>
          <a:xfrm>
            <a:off x="0" y="1"/>
            <a:ext cx="12192000" cy="1457738"/>
          </a:xfrm>
        </p:spPr>
        <p:txBody>
          <a:bodyPr>
            <a:normAutofit/>
          </a:bodyPr>
          <a:lstStyle/>
          <a:p>
            <a:r>
              <a:rPr kumimoji="1" lang="ja-JP" altLang="en-US" sz="4800" dirty="0"/>
              <a:t>◦</a:t>
            </a:r>
            <a:r>
              <a:rPr kumimoji="1" lang="ja-JP" altLang="en-US" sz="4800" dirty="0" smtClean="0"/>
              <a:t>リベラルアーツ同好会について</a:t>
            </a:r>
            <a:endParaRPr kumimoji="1" lang="ja-JP" altLang="en-US" sz="4800" dirty="0"/>
          </a:p>
        </p:txBody>
      </p:sp>
      <p:sp>
        <p:nvSpPr>
          <p:cNvPr id="3" name="コンテンツ プレースホルダー 2">
            <a:extLst>
              <a:ext uri="{FF2B5EF4-FFF2-40B4-BE49-F238E27FC236}">
                <a16:creationId xmlns:a16="http://schemas.microsoft.com/office/drawing/2014/main" id="{12C1B3AA-2831-4123-8312-647C93817544}"/>
              </a:ext>
            </a:extLst>
          </p:cNvPr>
          <p:cNvSpPr>
            <a:spLocks noGrp="1"/>
          </p:cNvSpPr>
          <p:nvPr>
            <p:ph idx="1"/>
          </p:nvPr>
        </p:nvSpPr>
        <p:spPr>
          <a:xfrm>
            <a:off x="-1" y="1457739"/>
            <a:ext cx="12191999" cy="5400260"/>
          </a:xfrm>
        </p:spPr>
        <p:txBody>
          <a:bodyPr>
            <a:normAutofit/>
          </a:bodyPr>
          <a:lstStyle/>
          <a:p>
            <a:pPr marL="0" indent="0">
              <a:buNone/>
            </a:pPr>
            <a:r>
              <a:rPr kumimoji="1" lang="ja-JP" altLang="en-US" sz="4000" dirty="0"/>
              <a:t>・所属：</a:t>
            </a:r>
            <a:r>
              <a:rPr kumimoji="1" lang="en-US" altLang="ja-JP" sz="4000" dirty="0"/>
              <a:t>20</a:t>
            </a:r>
            <a:r>
              <a:rPr kumimoji="1" lang="ja-JP" altLang="en-US" sz="4000" dirty="0"/>
              <a:t>人</a:t>
            </a:r>
            <a:r>
              <a:rPr kumimoji="1" lang="ja-JP" altLang="en-US" sz="4000" u="sng" dirty="0"/>
              <a:t>弱</a:t>
            </a:r>
            <a:r>
              <a:rPr kumimoji="1" lang="ja-JP" altLang="en-US" sz="4000" dirty="0"/>
              <a:t>　</a:t>
            </a:r>
            <a:endParaRPr kumimoji="1" lang="en-US" altLang="ja-JP" sz="4000" dirty="0"/>
          </a:p>
          <a:p>
            <a:pPr marL="0" indent="0">
              <a:buNone/>
            </a:pPr>
            <a:endParaRPr lang="en-US" altLang="ja-JP" sz="4000" dirty="0"/>
          </a:p>
          <a:p>
            <a:pPr marL="0" indent="0">
              <a:buNone/>
            </a:pPr>
            <a:r>
              <a:rPr kumimoji="1" lang="ja-JP" altLang="en-US" sz="4000" dirty="0"/>
              <a:t>・活動：週</a:t>
            </a:r>
            <a:r>
              <a:rPr kumimoji="1" lang="en-US" altLang="ja-JP" sz="4000" dirty="0"/>
              <a:t>1</a:t>
            </a:r>
            <a:r>
              <a:rPr lang="ja-JP" altLang="en-US" sz="4000" u="sng" dirty="0"/>
              <a:t>程度</a:t>
            </a:r>
            <a:endParaRPr lang="en-US" altLang="ja-JP" sz="4000" u="sng" dirty="0"/>
          </a:p>
          <a:p>
            <a:pPr marL="0" indent="0">
              <a:buNone/>
            </a:pPr>
            <a:endParaRPr kumimoji="1" lang="en-US" altLang="ja-JP" sz="4000" dirty="0"/>
          </a:p>
          <a:p>
            <a:pPr marL="0" indent="0">
              <a:buNone/>
            </a:pPr>
            <a:r>
              <a:rPr lang="ja-JP" altLang="en-US" sz="4000" dirty="0"/>
              <a:t>・活動内容：</a:t>
            </a:r>
            <a:r>
              <a:rPr lang="ja-JP" altLang="en-US" sz="4000" u="sng" dirty="0"/>
              <a:t>自由</a:t>
            </a:r>
            <a:endParaRPr lang="en-US" altLang="ja-JP" sz="4000" u="sng" dirty="0"/>
          </a:p>
          <a:p>
            <a:pPr marL="0" indent="0">
              <a:buNone/>
            </a:pPr>
            <a:r>
              <a:rPr lang="ja-JP" altLang="en-US" sz="4000" dirty="0"/>
              <a:t>　　　　　　探究活動、フィールドワーク</a:t>
            </a:r>
            <a:r>
              <a:rPr lang="en-US" altLang="ja-JP" sz="4000" dirty="0" err="1"/>
              <a:t>etc</a:t>
            </a:r>
            <a:endParaRPr lang="en-US" altLang="ja-JP" sz="4000" dirty="0"/>
          </a:p>
          <a:p>
            <a:pPr marL="0" indent="0">
              <a:buNone/>
            </a:pPr>
            <a:r>
              <a:rPr kumimoji="1" lang="ja-JP" altLang="en-US" sz="4400" dirty="0"/>
              <a:t>　　　　　</a:t>
            </a:r>
          </a:p>
        </p:txBody>
      </p:sp>
    </p:spTree>
    <p:extLst>
      <p:ext uri="{BB962C8B-B14F-4D97-AF65-F5344CB8AC3E}">
        <p14:creationId xmlns:p14="http://schemas.microsoft.com/office/powerpoint/2010/main" val="4228466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61B2B6-2B51-4909-9C83-79BEF0EEBB0E}"/>
              </a:ext>
            </a:extLst>
          </p:cNvPr>
          <p:cNvSpPr>
            <a:spLocks noGrp="1"/>
          </p:cNvSpPr>
          <p:nvPr>
            <p:ph type="title"/>
          </p:nvPr>
        </p:nvSpPr>
        <p:spPr>
          <a:xfrm>
            <a:off x="0" y="1"/>
            <a:ext cx="12192000" cy="1457738"/>
          </a:xfrm>
        </p:spPr>
        <p:txBody>
          <a:bodyPr>
            <a:normAutofit/>
          </a:bodyPr>
          <a:lstStyle/>
          <a:p>
            <a:r>
              <a:rPr kumimoji="1" lang="ja-JP" altLang="en-US" sz="4800" dirty="0"/>
              <a:t>◦</a:t>
            </a:r>
            <a:r>
              <a:rPr kumimoji="1" lang="en-US" altLang="ja-JP" sz="4800" dirty="0"/>
              <a:t>3</a:t>
            </a:r>
            <a:r>
              <a:rPr kumimoji="1" lang="ja-JP" altLang="en-US" sz="4800" dirty="0"/>
              <a:t>年生の活動</a:t>
            </a:r>
          </a:p>
        </p:txBody>
      </p:sp>
      <p:sp>
        <p:nvSpPr>
          <p:cNvPr id="4" name="テキスト プレースホルダー 3">
            <a:extLst>
              <a:ext uri="{FF2B5EF4-FFF2-40B4-BE49-F238E27FC236}">
                <a16:creationId xmlns:a16="http://schemas.microsoft.com/office/drawing/2014/main" id="{46EAC0E8-362F-432E-8DFF-14F2EDE6D491}"/>
              </a:ext>
            </a:extLst>
          </p:cNvPr>
          <p:cNvSpPr>
            <a:spLocks noGrp="1"/>
          </p:cNvSpPr>
          <p:nvPr>
            <p:ph idx="1"/>
          </p:nvPr>
        </p:nvSpPr>
        <p:spPr>
          <a:xfrm>
            <a:off x="-1" y="1457739"/>
            <a:ext cx="12191999" cy="5400260"/>
          </a:xfrm>
        </p:spPr>
        <p:txBody>
          <a:bodyPr>
            <a:normAutofit/>
          </a:bodyPr>
          <a:lstStyle/>
          <a:p>
            <a:pPr marL="0" indent="0">
              <a:buNone/>
            </a:pPr>
            <a:r>
              <a:rPr lang="ja-JP" altLang="en-US" sz="4000" dirty="0"/>
              <a:t>～歴史研究班～</a:t>
            </a:r>
            <a:endParaRPr lang="en-US" altLang="ja-JP" sz="4000" dirty="0"/>
          </a:p>
          <a:p>
            <a:pPr marL="0" indent="0">
              <a:buNone/>
            </a:pPr>
            <a:r>
              <a:rPr lang="ja-JP" altLang="en-US" sz="3200" dirty="0"/>
              <a:t>・地域の歴史について研究</a:t>
            </a:r>
            <a:endParaRPr lang="en-US" altLang="ja-JP" sz="3200" dirty="0"/>
          </a:p>
          <a:p>
            <a:pPr marL="0" indent="0">
              <a:buNone/>
            </a:pPr>
            <a:r>
              <a:rPr lang="ja-JP" altLang="en-US" sz="3200" dirty="0"/>
              <a:t>・歴史の勉強＆課題発見力＆課題解決力</a:t>
            </a:r>
            <a:endParaRPr lang="en-US" altLang="ja-JP" sz="3200" dirty="0"/>
          </a:p>
          <a:p>
            <a:pPr marL="0" indent="0">
              <a:buNone/>
            </a:pPr>
            <a:endParaRPr lang="en-US" altLang="ja-JP" sz="3200" dirty="0"/>
          </a:p>
          <a:p>
            <a:pPr marL="0" indent="0">
              <a:buNone/>
            </a:pPr>
            <a:r>
              <a:rPr lang="ja-JP" altLang="en-US" sz="3200" dirty="0"/>
              <a:t>☆高校生考古学ポスターセッション</a:t>
            </a:r>
            <a:endParaRPr lang="en-US" altLang="ja-JP" sz="3200" dirty="0"/>
          </a:p>
          <a:p>
            <a:pPr marL="0" indent="0">
              <a:buNone/>
            </a:pPr>
            <a:r>
              <a:rPr lang="ja-JP" altLang="en-US" sz="3200" dirty="0"/>
              <a:t>☆全国高校生歴史フォーラム</a:t>
            </a:r>
          </a:p>
        </p:txBody>
      </p:sp>
    </p:spTree>
    <p:extLst>
      <p:ext uri="{BB962C8B-B14F-4D97-AF65-F5344CB8AC3E}">
        <p14:creationId xmlns:p14="http://schemas.microsoft.com/office/powerpoint/2010/main" val="1332304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8BC264-C002-41A5-A310-32A85BD3BEB0}"/>
              </a:ext>
            </a:extLst>
          </p:cNvPr>
          <p:cNvSpPr>
            <a:spLocks noGrp="1"/>
          </p:cNvSpPr>
          <p:nvPr>
            <p:ph type="title"/>
          </p:nvPr>
        </p:nvSpPr>
        <p:spPr>
          <a:xfrm>
            <a:off x="0" y="1"/>
            <a:ext cx="12192000" cy="1444486"/>
          </a:xfrm>
        </p:spPr>
        <p:txBody>
          <a:bodyPr>
            <a:normAutofit/>
          </a:bodyPr>
          <a:lstStyle/>
          <a:p>
            <a:r>
              <a:rPr kumimoji="1" lang="ja-JP" altLang="en-US" sz="4800" dirty="0"/>
              <a:t>◦</a:t>
            </a:r>
            <a:r>
              <a:rPr kumimoji="1" lang="en-US" altLang="ja-JP" sz="4800" dirty="0"/>
              <a:t>3</a:t>
            </a:r>
            <a:r>
              <a:rPr kumimoji="1" lang="ja-JP" altLang="en-US" sz="4800" dirty="0"/>
              <a:t>年生の活動</a:t>
            </a:r>
          </a:p>
        </p:txBody>
      </p:sp>
      <p:sp>
        <p:nvSpPr>
          <p:cNvPr id="3" name="コンテンツ プレースホルダー 2">
            <a:extLst>
              <a:ext uri="{FF2B5EF4-FFF2-40B4-BE49-F238E27FC236}">
                <a16:creationId xmlns:a16="http://schemas.microsoft.com/office/drawing/2014/main" id="{71E7EE8D-97C7-41EF-8687-837E1543E314}"/>
              </a:ext>
            </a:extLst>
          </p:cNvPr>
          <p:cNvSpPr>
            <a:spLocks noGrp="1"/>
          </p:cNvSpPr>
          <p:nvPr>
            <p:ph idx="1"/>
          </p:nvPr>
        </p:nvSpPr>
        <p:spPr>
          <a:xfrm>
            <a:off x="-1" y="1444487"/>
            <a:ext cx="12191999" cy="5413512"/>
          </a:xfrm>
        </p:spPr>
        <p:txBody>
          <a:bodyPr>
            <a:normAutofit/>
          </a:bodyPr>
          <a:lstStyle/>
          <a:p>
            <a:pPr marL="0" indent="0">
              <a:buNone/>
            </a:pPr>
            <a:r>
              <a:rPr lang="ja-JP" altLang="en-US" sz="4000" dirty="0"/>
              <a:t>～</a:t>
            </a:r>
            <a:r>
              <a:rPr kumimoji="1" lang="ja-JP" altLang="en-US" sz="4000" dirty="0"/>
              <a:t>地理研究班～</a:t>
            </a:r>
            <a:endParaRPr kumimoji="1" lang="en-US" altLang="ja-JP" sz="4000" dirty="0"/>
          </a:p>
          <a:p>
            <a:pPr marL="0" indent="0">
              <a:buNone/>
            </a:pPr>
            <a:r>
              <a:rPr kumimoji="1" lang="ja-JP" altLang="en-US" sz="3200" dirty="0"/>
              <a:t>地域活性化</a:t>
            </a:r>
            <a:r>
              <a:rPr kumimoji="1" lang="en-US" altLang="ja-JP" sz="3200" dirty="0"/>
              <a:t>×</a:t>
            </a:r>
            <a:r>
              <a:rPr kumimoji="1" lang="ja-JP" altLang="en-US" sz="3200" dirty="0"/>
              <a:t>ロゲイニング</a:t>
            </a:r>
            <a:endParaRPr kumimoji="1" lang="en-US" altLang="ja-JP" sz="3200" dirty="0"/>
          </a:p>
          <a:p>
            <a:pPr marL="0" indent="0">
              <a:buNone/>
            </a:pPr>
            <a:r>
              <a:rPr lang="ja-JP" altLang="en-US" sz="3200" dirty="0"/>
              <a:t>・大会への参加</a:t>
            </a:r>
            <a:endParaRPr lang="en-US" altLang="ja-JP" sz="3200" dirty="0"/>
          </a:p>
          <a:p>
            <a:pPr marL="0" indent="0">
              <a:buNone/>
            </a:pPr>
            <a:r>
              <a:rPr lang="ja-JP" altLang="en-US" sz="3200" dirty="0"/>
              <a:t>・チェックポイント分析</a:t>
            </a:r>
            <a:endParaRPr lang="en-US" altLang="ja-JP" sz="3200" dirty="0"/>
          </a:p>
          <a:p>
            <a:pPr marL="0" indent="0">
              <a:buNone/>
            </a:pPr>
            <a:r>
              <a:rPr kumimoji="1" lang="ja-JP" altLang="en-US" sz="3200" dirty="0"/>
              <a:t>・大会の企画運営</a:t>
            </a:r>
            <a:endParaRPr kumimoji="1" lang="en-US" altLang="ja-JP" sz="3200" dirty="0"/>
          </a:p>
          <a:p>
            <a:pPr marL="0" indent="0">
              <a:buNone/>
            </a:pPr>
            <a:endParaRPr lang="en-US" altLang="ja-JP" sz="3200" dirty="0"/>
          </a:p>
          <a:p>
            <a:pPr marL="0" indent="0">
              <a:buNone/>
            </a:pPr>
            <a:r>
              <a:rPr kumimoji="1" lang="ja-JP" altLang="en-US" sz="3200" dirty="0"/>
              <a:t>☆愛媛大学社会共創コンテスト</a:t>
            </a:r>
            <a:r>
              <a:rPr kumimoji="1" lang="en-US" altLang="ja-JP" sz="3200" dirty="0"/>
              <a:t>2021</a:t>
            </a:r>
            <a:r>
              <a:rPr kumimoji="1" lang="ja-JP" altLang="en-US" sz="3200" dirty="0"/>
              <a:t>　グランプリ受賞</a:t>
            </a:r>
            <a:endParaRPr kumimoji="1" lang="en-US" altLang="ja-JP" sz="3200" dirty="0"/>
          </a:p>
          <a:p>
            <a:pPr marL="0" indent="0">
              <a:buNone/>
            </a:pPr>
            <a:endParaRPr kumimoji="1" lang="en-US" altLang="ja-JP" sz="3200" dirty="0"/>
          </a:p>
        </p:txBody>
      </p:sp>
    </p:spTree>
    <p:extLst>
      <p:ext uri="{BB962C8B-B14F-4D97-AF65-F5344CB8AC3E}">
        <p14:creationId xmlns:p14="http://schemas.microsoft.com/office/powerpoint/2010/main" val="343847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a:blip r:embed="rId2"/>
          <a:stretch>
            <a:fillRect/>
          </a:stretch>
        </p:blipFill>
        <p:spPr>
          <a:xfrm>
            <a:off x="431074" y="0"/>
            <a:ext cx="5172891" cy="6882849"/>
          </a:xfrm>
          <a:prstGeom prst="rect">
            <a:avLst/>
          </a:prstGeom>
        </p:spPr>
      </p:pic>
      <p:pic>
        <p:nvPicPr>
          <p:cNvPr id="3" name="図 2"/>
          <p:cNvPicPr>
            <a:picLocks noChangeAspect="1"/>
          </p:cNvPicPr>
          <p:nvPr/>
        </p:nvPicPr>
        <p:blipFill>
          <a:blip r:embed="rId3"/>
          <a:stretch>
            <a:fillRect/>
          </a:stretch>
        </p:blipFill>
        <p:spPr>
          <a:xfrm>
            <a:off x="6466115" y="0"/>
            <a:ext cx="5138057" cy="6836500"/>
          </a:xfrm>
          <a:prstGeom prst="rect">
            <a:avLst/>
          </a:prstGeom>
        </p:spPr>
      </p:pic>
    </p:spTree>
    <p:extLst>
      <p:ext uri="{BB962C8B-B14F-4D97-AF65-F5344CB8AC3E}">
        <p14:creationId xmlns:p14="http://schemas.microsoft.com/office/powerpoint/2010/main" val="1615941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318178-A837-4C4B-A9A8-889EC28980D6}"/>
              </a:ext>
            </a:extLst>
          </p:cNvPr>
          <p:cNvSpPr>
            <a:spLocks noGrp="1"/>
          </p:cNvSpPr>
          <p:nvPr>
            <p:ph type="title"/>
          </p:nvPr>
        </p:nvSpPr>
        <p:spPr>
          <a:xfrm>
            <a:off x="0" y="1"/>
            <a:ext cx="12192000" cy="1404729"/>
          </a:xfrm>
        </p:spPr>
        <p:txBody>
          <a:bodyPr>
            <a:normAutofit/>
          </a:bodyPr>
          <a:lstStyle/>
          <a:p>
            <a:r>
              <a:rPr kumimoji="1" lang="ja-JP" altLang="en-US" sz="4800" dirty="0"/>
              <a:t>◦過去の</a:t>
            </a:r>
            <a:r>
              <a:rPr lang="ja-JP" altLang="en-US" sz="4800" dirty="0"/>
              <a:t>活動・実績</a:t>
            </a:r>
            <a:endParaRPr kumimoji="1" lang="ja-JP" altLang="en-US" sz="4800" dirty="0"/>
          </a:p>
        </p:txBody>
      </p:sp>
      <p:sp>
        <p:nvSpPr>
          <p:cNvPr id="3" name="コンテンツ プレースホルダー 2">
            <a:extLst>
              <a:ext uri="{FF2B5EF4-FFF2-40B4-BE49-F238E27FC236}">
                <a16:creationId xmlns:a16="http://schemas.microsoft.com/office/drawing/2014/main" id="{37A24931-12BE-41D5-9B23-7CF54140E647}"/>
              </a:ext>
            </a:extLst>
          </p:cNvPr>
          <p:cNvSpPr>
            <a:spLocks noGrp="1"/>
          </p:cNvSpPr>
          <p:nvPr>
            <p:ph idx="1"/>
          </p:nvPr>
        </p:nvSpPr>
        <p:spPr>
          <a:xfrm>
            <a:off x="-1" y="1404730"/>
            <a:ext cx="12191999" cy="5453269"/>
          </a:xfrm>
        </p:spPr>
        <p:txBody>
          <a:bodyPr>
            <a:normAutofit/>
          </a:bodyPr>
          <a:lstStyle/>
          <a:p>
            <a:pPr marL="0" indent="0">
              <a:buNone/>
            </a:pPr>
            <a:r>
              <a:rPr kumimoji="1" lang="ja-JP" altLang="en-US" sz="3200" dirty="0" smtClean="0"/>
              <a:t>・日本地理学会</a:t>
            </a:r>
            <a:r>
              <a:rPr lang="ja-JP" altLang="en-US" sz="3200" dirty="0" smtClean="0"/>
              <a:t>秋季</a:t>
            </a:r>
            <a:r>
              <a:rPr lang="ja-JP" altLang="en-US" sz="3200" dirty="0"/>
              <a:t>学術大会高校生</a:t>
            </a:r>
            <a:r>
              <a:rPr lang="ja-JP" altLang="en-US" sz="3200" dirty="0" smtClean="0"/>
              <a:t>ポスターセッション出場</a:t>
            </a:r>
            <a:endParaRPr kumimoji="1" lang="en-US" altLang="ja-JP" sz="3200" dirty="0"/>
          </a:p>
          <a:p>
            <a:pPr marL="0" indent="0">
              <a:buNone/>
            </a:pPr>
            <a:r>
              <a:rPr lang="ja-JP" altLang="en-US" sz="3200" dirty="0"/>
              <a:t>・栃木県高文連社会部研究発表大会　優良賞・審査員特別賞</a:t>
            </a:r>
            <a:endParaRPr lang="en-US" altLang="ja-JP" sz="3200" dirty="0"/>
          </a:p>
          <a:p>
            <a:pPr marL="0" indent="0">
              <a:buNone/>
            </a:pPr>
            <a:r>
              <a:rPr lang="ja-JP" altLang="en-US" sz="3200" dirty="0"/>
              <a:t>・「地域の伝承文化に学ぶ」コンテスト</a:t>
            </a:r>
            <a:endParaRPr lang="en-US" altLang="ja-JP" sz="3200" dirty="0"/>
          </a:p>
          <a:p>
            <a:pPr marL="0" indent="0">
              <a:buNone/>
            </a:pPr>
            <a:r>
              <a:rPr lang="ja-JP" altLang="en-US" sz="3200" dirty="0"/>
              <a:t>　地域民話研究部門（団体）　最優秀賞</a:t>
            </a:r>
            <a:endParaRPr lang="en-US" altLang="ja-JP" sz="3200" dirty="0"/>
          </a:p>
          <a:p>
            <a:pPr marL="0" indent="0">
              <a:buNone/>
            </a:pPr>
            <a:r>
              <a:rPr lang="ja-JP" altLang="en-US" sz="3200" dirty="0"/>
              <a:t>・田舎力甲子園　佳作</a:t>
            </a:r>
            <a:endParaRPr lang="en-US" altLang="ja-JP" sz="3200" dirty="0"/>
          </a:p>
          <a:p>
            <a:pPr marL="0" indent="0">
              <a:buNone/>
            </a:pPr>
            <a:r>
              <a:rPr kumimoji="1" lang="ja-JP" altLang="en-US" sz="3200" dirty="0"/>
              <a:t>・</a:t>
            </a:r>
            <a:r>
              <a:rPr lang="ja-JP" altLang="en-US" sz="3200" dirty="0"/>
              <a:t>青少年リーダー育成・子育て支援団体「ソフィア」のイベントにおけるロゲイニング大会の企画・</a:t>
            </a:r>
            <a:r>
              <a:rPr lang="ja-JP" altLang="en-US" sz="3200" dirty="0" smtClean="0"/>
              <a:t>運営</a:t>
            </a:r>
            <a:endParaRPr lang="en-US" altLang="ja-JP" sz="3200" dirty="0" smtClean="0"/>
          </a:p>
        </p:txBody>
      </p:sp>
    </p:spTree>
    <p:extLst>
      <p:ext uri="{BB962C8B-B14F-4D97-AF65-F5344CB8AC3E}">
        <p14:creationId xmlns:p14="http://schemas.microsoft.com/office/powerpoint/2010/main" val="3070517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角丸四角形 4"/>
          <p:cNvSpPr/>
          <p:nvPr/>
        </p:nvSpPr>
        <p:spPr>
          <a:xfrm>
            <a:off x="5080000" y="520700"/>
            <a:ext cx="7112000" cy="977900"/>
          </a:xfrm>
          <a:prstGeom prst="roundRect">
            <a:avLst/>
          </a:prstGeom>
          <a:ln w="38100">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ja-JP" b="1" dirty="0" smtClean="0"/>
              <a:t>地域</a:t>
            </a:r>
            <a:r>
              <a:rPr lang="ja-JP" altLang="ja-JP" b="1" dirty="0"/>
              <a:t>における鉄道の役割～東武矢板線の姿を探る～</a:t>
            </a:r>
            <a:endParaRPr lang="ja-JP" altLang="ja-JP" dirty="0"/>
          </a:p>
          <a:p>
            <a:r>
              <a:rPr lang="ja-JP" altLang="ja-JP" dirty="0"/>
              <a:t>栃木県立矢板東高等学校</a:t>
            </a:r>
            <a:r>
              <a:rPr lang="en-US" altLang="ja-JP" dirty="0"/>
              <a:t>1</a:t>
            </a:r>
            <a:r>
              <a:rPr lang="ja-JP" altLang="ja-JP" dirty="0"/>
              <a:t>年　　　曽川　凜　江崎萌音　長島日</a:t>
            </a:r>
            <a:r>
              <a:rPr lang="ja-JP" altLang="ja-JP" dirty="0" smtClean="0"/>
              <a:t>花</a:t>
            </a:r>
            <a:endParaRPr lang="ja-JP" altLang="ja-JP" dirty="0"/>
          </a:p>
        </p:txBody>
      </p:sp>
      <p:sp>
        <p:nvSpPr>
          <p:cNvPr id="6" name="正方形/長方形 5"/>
          <p:cNvSpPr/>
          <p:nvPr/>
        </p:nvSpPr>
        <p:spPr>
          <a:xfrm>
            <a:off x="88900" y="161837"/>
            <a:ext cx="4391660" cy="1477328"/>
          </a:xfrm>
          <a:prstGeom prst="rect">
            <a:avLst/>
          </a:prstGeom>
        </p:spPr>
        <p:txBody>
          <a:bodyPr wrap="square">
            <a:spAutoFit/>
          </a:bodyPr>
          <a:lstStyle/>
          <a:p>
            <a:pPr indent="133350" algn="just">
              <a:spcAft>
                <a:spcPts val="0"/>
              </a:spcAft>
            </a:pPr>
            <a:r>
              <a:rPr lang="ja-JP" altLang="ja-JP" kern="100" dirty="0">
                <a:latin typeface="游明朝" panose="02020400000000000000" pitchFamily="18" charset="-128"/>
                <a:ea typeface="HGPｺﾞｼｯｸM" panose="020B0600000000000000" pitchFamily="50" charset="-128"/>
                <a:cs typeface="Times New Roman" panose="02020603050405020304" pitchFamily="18" charset="0"/>
              </a:rPr>
              <a:t>今はなき東武矢板線の</a:t>
            </a:r>
            <a:r>
              <a:rPr lang="ja-JP" altLang="ja-JP" kern="100" dirty="0" smtClean="0">
                <a:latin typeface="游明朝" panose="02020400000000000000" pitchFamily="18" charset="-128"/>
                <a:ea typeface="HGPｺﾞｼｯｸM" panose="020B0600000000000000" pitchFamily="50" charset="-128"/>
                <a:cs typeface="Times New Roman" panose="02020603050405020304" pitchFamily="18" charset="0"/>
              </a:rPr>
              <a:t>敷設および</a:t>
            </a:r>
            <a:r>
              <a:rPr lang="ja-JP" altLang="ja-JP" kern="100" dirty="0">
                <a:latin typeface="游明朝" panose="02020400000000000000" pitchFamily="18" charset="-128"/>
                <a:ea typeface="HGPｺﾞｼｯｸM" panose="020B0600000000000000" pitchFamily="50" charset="-128"/>
                <a:cs typeface="Times New Roman" panose="02020603050405020304" pitchFamily="18" charset="0"/>
              </a:rPr>
              <a:t>廃線理由に興味を持ち、それらを解明するために</a:t>
            </a:r>
            <a:r>
              <a:rPr lang="ja-JP" altLang="ja-JP" kern="100" dirty="0" smtClean="0">
                <a:latin typeface="游明朝" panose="02020400000000000000" pitchFamily="18" charset="-128"/>
                <a:ea typeface="HGPｺﾞｼｯｸM" panose="020B0600000000000000" pitchFamily="50" charset="-128"/>
                <a:cs typeface="Times New Roman" panose="02020603050405020304" pitchFamily="18" charset="0"/>
              </a:rPr>
              <a:t>、市町史とフィールドワークにより東武矢板線沿線の地理的特徴を調査した。</a:t>
            </a:r>
            <a:endParaRPr lang="ja-JP" altLang="ja-JP" kern="100" dirty="0" smtClean="0">
              <a:latin typeface="游明朝" panose="02020400000000000000" pitchFamily="18" charset="-128"/>
              <a:ea typeface="游明朝" panose="02020400000000000000" pitchFamily="18" charset="-128"/>
              <a:cs typeface="Times New Roman" panose="02020603050405020304" pitchFamily="18" charset="0"/>
            </a:endParaRPr>
          </a:p>
          <a:p>
            <a:pPr indent="133350" algn="just">
              <a:spcAft>
                <a:spcPts val="0"/>
              </a:spcAft>
            </a:pPr>
            <a:r>
              <a:rPr lang="en-US" altLang="ja-JP" kern="100" dirty="0">
                <a:latin typeface="HGPｺﾞｼｯｸM" panose="020B0600000000000000" pitchFamily="50" charset="-128"/>
                <a:ea typeface="游明朝" panose="02020400000000000000" pitchFamily="18" charset="-128"/>
                <a:cs typeface="Times New Roman" panose="02020603050405020304" pitchFamily="18" charset="0"/>
              </a:rPr>
              <a:t> </a:t>
            </a:r>
            <a:endParaRPr lang="ja-JP" altLang="ja-JP" kern="100" dirty="0">
              <a:latin typeface="游明朝" panose="02020400000000000000" pitchFamily="18" charset="-128"/>
              <a:ea typeface="游明朝" panose="02020400000000000000" pitchFamily="18" charset="-128"/>
              <a:cs typeface="Times New Roman" panose="02020603050405020304" pitchFamily="18" charset="0"/>
            </a:endParaRPr>
          </a:p>
        </p:txBody>
      </p:sp>
      <p:graphicFrame>
        <p:nvGraphicFramePr>
          <p:cNvPr id="16" name="表 15"/>
          <p:cNvGraphicFramePr>
            <a:graphicFrameLocks noGrp="1"/>
          </p:cNvGraphicFramePr>
          <p:nvPr>
            <p:extLst/>
          </p:nvPr>
        </p:nvGraphicFramePr>
        <p:xfrm>
          <a:off x="4851491" y="4556880"/>
          <a:ext cx="4533900" cy="2097630"/>
        </p:xfrm>
        <a:graphic>
          <a:graphicData uri="http://schemas.openxmlformats.org/drawingml/2006/table">
            <a:tbl>
              <a:tblPr firstRow="1" bandRow="1">
                <a:tableStyleId>{0505E3EF-67EA-436B-97B2-0124C06EBD24}</a:tableStyleId>
              </a:tblPr>
              <a:tblGrid>
                <a:gridCol w="1183550">
                  <a:extLst>
                    <a:ext uri="{9D8B030D-6E8A-4147-A177-3AD203B41FA5}">
                      <a16:colId xmlns:a16="http://schemas.microsoft.com/office/drawing/2014/main" val="4084165441"/>
                    </a:ext>
                  </a:extLst>
                </a:gridCol>
                <a:gridCol w="3350350">
                  <a:extLst>
                    <a:ext uri="{9D8B030D-6E8A-4147-A177-3AD203B41FA5}">
                      <a16:colId xmlns:a16="http://schemas.microsoft.com/office/drawing/2014/main" val="1771523026"/>
                    </a:ext>
                  </a:extLst>
                </a:gridCol>
              </a:tblGrid>
              <a:tr h="472320">
                <a:tc>
                  <a:txBody>
                    <a:bodyPr/>
                    <a:lstStyle/>
                    <a:p>
                      <a:r>
                        <a:rPr kumimoji="1" lang="ja-JP" altLang="en-US" dirty="0" smtClean="0"/>
                        <a:t>１９２４</a:t>
                      </a:r>
                      <a:endParaRPr kumimoji="1" lang="ja-JP" altLang="en-US" dirty="0"/>
                    </a:p>
                  </a:txBody>
                  <a:tcPr/>
                </a:tc>
                <a:tc>
                  <a:txBody>
                    <a:bodyPr/>
                    <a:lstStyle/>
                    <a:p>
                      <a:r>
                        <a:rPr kumimoji="1" lang="ja-JP" altLang="ja-JP" sz="1800" b="1" kern="1200" dirty="0" smtClean="0">
                          <a:solidFill>
                            <a:schemeClr val="dk1"/>
                          </a:solidFill>
                          <a:effectLst/>
                          <a:latin typeface="+mn-lt"/>
                          <a:ea typeface="+mn-ea"/>
                          <a:cs typeface="+mn-cs"/>
                        </a:rPr>
                        <a:t>天頂～高徳</a:t>
                      </a:r>
                      <a:r>
                        <a:rPr kumimoji="1" lang="en-US" altLang="ja-JP" sz="1800" b="1" kern="1200" dirty="0" smtClean="0">
                          <a:solidFill>
                            <a:schemeClr val="dk1"/>
                          </a:solidFill>
                          <a:effectLst/>
                          <a:latin typeface="+mn-lt"/>
                          <a:ea typeface="+mn-ea"/>
                          <a:cs typeface="+mn-cs"/>
                        </a:rPr>
                        <a:t>(</a:t>
                      </a:r>
                      <a:r>
                        <a:rPr kumimoji="1" lang="ja-JP" altLang="ja-JP" sz="1800" b="1" kern="1200" dirty="0" smtClean="0">
                          <a:solidFill>
                            <a:schemeClr val="dk1"/>
                          </a:solidFill>
                          <a:effectLst/>
                          <a:latin typeface="+mn-lt"/>
                          <a:ea typeface="+mn-ea"/>
                          <a:cs typeface="+mn-cs"/>
                        </a:rPr>
                        <a:t>※</a:t>
                      </a:r>
                      <a:r>
                        <a:rPr kumimoji="1" lang="en-US" altLang="ja-JP" sz="1800" b="1" kern="1200" dirty="0" smtClean="0">
                          <a:solidFill>
                            <a:schemeClr val="dk1"/>
                          </a:solidFill>
                          <a:effectLst/>
                          <a:latin typeface="+mn-lt"/>
                          <a:ea typeface="+mn-ea"/>
                          <a:cs typeface="+mn-cs"/>
                        </a:rPr>
                        <a:t>)</a:t>
                      </a:r>
                      <a:r>
                        <a:rPr kumimoji="1" lang="ja-JP" altLang="ja-JP" sz="1800" b="1" kern="1200" dirty="0" smtClean="0">
                          <a:solidFill>
                            <a:schemeClr val="dk1"/>
                          </a:solidFill>
                          <a:effectLst/>
                          <a:latin typeface="+mn-lt"/>
                          <a:ea typeface="+mn-ea"/>
                          <a:cs typeface="+mn-cs"/>
                        </a:rPr>
                        <a:t>間開通　</a:t>
                      </a:r>
                      <a:endParaRPr kumimoji="1" lang="en-US" altLang="ja-JP" sz="1800" b="1" kern="1200" dirty="0" smtClean="0">
                        <a:solidFill>
                          <a:schemeClr val="dk1"/>
                        </a:solidFill>
                        <a:effectLst/>
                        <a:latin typeface="+mn-lt"/>
                        <a:ea typeface="+mn-ea"/>
                        <a:cs typeface="+mn-cs"/>
                      </a:endParaRPr>
                    </a:p>
                  </a:txBody>
                  <a:tcPr/>
                </a:tc>
                <a:extLst>
                  <a:ext uri="{0D108BD9-81ED-4DB2-BD59-A6C34878D82A}">
                    <a16:rowId xmlns:a16="http://schemas.microsoft.com/office/drawing/2014/main" val="3508662237"/>
                  </a:ext>
                </a:extLst>
              </a:tr>
              <a:tr h="565340">
                <a:tc>
                  <a:txBody>
                    <a:bodyPr/>
                    <a:lstStyle/>
                    <a:p>
                      <a:r>
                        <a:rPr kumimoji="1" lang="ja-JP" altLang="en-US" b="1" dirty="0" smtClean="0"/>
                        <a:t>１９２９</a:t>
                      </a:r>
                      <a:endParaRPr kumimoji="1" lang="ja-JP" altLang="en-US" b="1"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1" lang="ja-JP" altLang="ja-JP" sz="1800" b="1" kern="1200" dirty="0" smtClean="0">
                          <a:solidFill>
                            <a:schemeClr val="dk1"/>
                          </a:solidFill>
                          <a:effectLst/>
                          <a:latin typeface="+mn-lt"/>
                          <a:ea typeface="+mn-ea"/>
                          <a:cs typeface="+mn-cs"/>
                        </a:rPr>
                        <a:t>矢板～天頂間開通⇒全線開業</a:t>
                      </a:r>
                      <a:endParaRPr kumimoji="1" lang="en-US" altLang="ja-JP" sz="1800" b="1" kern="1200" dirty="0" smtClean="0">
                        <a:solidFill>
                          <a:schemeClr val="dk1"/>
                        </a:solidFill>
                        <a:effectLst/>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kumimoji="1" lang="ja-JP" altLang="ja-JP" sz="1800" b="1" kern="1200" dirty="0" smtClean="0">
                          <a:solidFill>
                            <a:schemeClr val="dk1"/>
                          </a:solidFill>
                          <a:effectLst/>
                          <a:latin typeface="+mn-lt"/>
                          <a:ea typeface="+mn-ea"/>
                          <a:cs typeface="+mn-cs"/>
                        </a:rPr>
                        <a:t>※高徳を新高徳に改称 </a:t>
                      </a:r>
                      <a:endParaRPr kumimoji="1" lang="en-US" altLang="ja-JP" sz="1050" b="1" kern="100" dirty="0" smtClean="0">
                        <a:solidFill>
                          <a:schemeClr val="dk1"/>
                        </a:solidFill>
                        <a:effectLst/>
                        <a:latin typeface="游明朝" panose="02020400000000000000" pitchFamily="18" charset="-128"/>
                        <a:ea typeface="HGPｺﾞｼｯｸM" panose="020B0600000000000000" pitchFamily="50" charset="-128"/>
                        <a:cs typeface="Times New Roman" panose="02020603050405020304" pitchFamily="18" charset="0"/>
                      </a:endParaRPr>
                    </a:p>
                  </a:txBody>
                  <a:tcPr marL="68580" marR="68580" marT="0" marB="0"/>
                </a:tc>
                <a:extLst>
                  <a:ext uri="{0D108BD9-81ED-4DB2-BD59-A6C34878D82A}">
                    <a16:rowId xmlns:a16="http://schemas.microsoft.com/office/drawing/2014/main" val="2770362673"/>
                  </a:ext>
                </a:extLst>
              </a:tr>
              <a:tr h="419890">
                <a:tc>
                  <a:txBody>
                    <a:bodyPr/>
                    <a:lstStyle/>
                    <a:p>
                      <a:r>
                        <a:rPr kumimoji="1" lang="ja-JP" altLang="en-US" b="1" dirty="0" smtClean="0"/>
                        <a:t>１９３０</a:t>
                      </a:r>
                      <a:endParaRPr kumimoji="1" lang="ja-JP" altLang="en-US" b="1" dirty="0"/>
                    </a:p>
                  </a:txBody>
                  <a:tcPr/>
                </a:tc>
                <a:tc>
                  <a:txBody>
                    <a:bodyPr/>
                    <a:lstStyle/>
                    <a:p>
                      <a:r>
                        <a:rPr kumimoji="1" lang="ja-JP" altLang="ja-JP" sz="1800" b="1" kern="1200" dirty="0" smtClean="0">
                          <a:solidFill>
                            <a:schemeClr val="dk1"/>
                          </a:solidFill>
                          <a:effectLst/>
                          <a:latin typeface="+mn-lt"/>
                          <a:ea typeface="+mn-ea"/>
                          <a:cs typeface="+mn-cs"/>
                        </a:rPr>
                        <a:t>西船生駅開業</a:t>
                      </a:r>
                      <a:endParaRPr kumimoji="1" lang="ja-JP" altLang="en-US" b="1" dirty="0"/>
                    </a:p>
                  </a:txBody>
                  <a:tcPr/>
                </a:tc>
                <a:extLst>
                  <a:ext uri="{0D108BD9-81ED-4DB2-BD59-A6C34878D82A}">
                    <a16:rowId xmlns:a16="http://schemas.microsoft.com/office/drawing/2014/main" val="2562885943"/>
                  </a:ext>
                </a:extLst>
              </a:tr>
              <a:tr h="376893">
                <a:tc>
                  <a:txBody>
                    <a:bodyPr/>
                    <a:lstStyle/>
                    <a:p>
                      <a:r>
                        <a:rPr kumimoji="1" lang="ja-JP" altLang="en-US" b="1" dirty="0" smtClean="0"/>
                        <a:t>１９５９</a:t>
                      </a:r>
                      <a:endParaRPr kumimoji="1" lang="ja-JP" altLang="en-US" b="1" dirty="0"/>
                    </a:p>
                  </a:txBody>
                  <a:tcPr/>
                </a:tc>
                <a:tc>
                  <a:txBody>
                    <a:bodyPr/>
                    <a:lstStyle/>
                    <a:p>
                      <a:r>
                        <a:rPr kumimoji="1" lang="ja-JP" altLang="ja-JP" sz="1800" b="1" kern="1200" dirty="0" smtClean="0">
                          <a:solidFill>
                            <a:schemeClr val="dk1"/>
                          </a:solidFill>
                          <a:effectLst/>
                          <a:latin typeface="+mn-lt"/>
                          <a:ea typeface="+mn-ea"/>
                          <a:cs typeface="+mn-cs"/>
                        </a:rPr>
                        <a:t>矢板～新高徳駅廃止⇒全線廃線</a:t>
                      </a:r>
                      <a:endParaRPr kumimoji="1" lang="ja-JP" altLang="en-US" b="1" dirty="0"/>
                    </a:p>
                  </a:txBody>
                  <a:tcPr/>
                </a:tc>
                <a:extLst>
                  <a:ext uri="{0D108BD9-81ED-4DB2-BD59-A6C34878D82A}">
                    <a16:rowId xmlns:a16="http://schemas.microsoft.com/office/drawing/2014/main" val="789938169"/>
                  </a:ext>
                </a:extLst>
              </a:tr>
            </a:tbl>
          </a:graphicData>
        </a:graphic>
      </p:graphicFrame>
      <p:sp>
        <p:nvSpPr>
          <p:cNvPr id="19" name="正方形/長方形 18"/>
          <p:cNvSpPr/>
          <p:nvPr/>
        </p:nvSpPr>
        <p:spPr>
          <a:xfrm>
            <a:off x="3753396" y="1511834"/>
            <a:ext cx="8438604" cy="3323987"/>
          </a:xfrm>
          <a:prstGeom prst="rect">
            <a:avLst/>
          </a:prstGeom>
        </p:spPr>
        <p:txBody>
          <a:bodyPr wrap="square">
            <a:spAutoFit/>
          </a:bodyPr>
          <a:lstStyle/>
          <a:p>
            <a:r>
              <a:rPr lang="ja-JP" altLang="en-US" sz="2400" b="1" dirty="0" smtClean="0">
                <a:solidFill>
                  <a:srgbClr val="FFFFFF"/>
                </a:solidFill>
              </a:rPr>
              <a:t>東武矢板線について</a:t>
            </a:r>
            <a:endParaRPr lang="en-US" altLang="ja-JP" sz="2400" b="1" dirty="0" smtClean="0">
              <a:solidFill>
                <a:srgbClr val="FFFFFF"/>
              </a:solidFill>
            </a:endParaRPr>
          </a:p>
          <a:p>
            <a:endParaRPr lang="ja-JP" altLang="en-US" sz="2400" b="1" dirty="0" smtClean="0">
              <a:solidFill>
                <a:srgbClr val="FFFFFF"/>
              </a:solidFill>
            </a:endParaRPr>
          </a:p>
          <a:p>
            <a:r>
              <a:rPr lang="ja-JP" altLang="en-US" dirty="0" smtClean="0">
                <a:solidFill>
                  <a:srgbClr val="FFFFFF"/>
                </a:solidFill>
              </a:rPr>
              <a:t>　　東武矢板線は、かつて矢板から日光間を東西に結んでいた蒸気機関車である。木材や鉱物資源を運送するために開発された。人々からは「ポッポ汽車」と呼び親しまれていた。</a:t>
            </a:r>
          </a:p>
          <a:p>
            <a:r>
              <a:rPr lang="ja-JP" altLang="en-US" dirty="0" smtClean="0">
                <a:solidFill>
                  <a:srgbClr val="FFFFFF"/>
                </a:solidFill>
              </a:rPr>
              <a:t>　</a:t>
            </a:r>
            <a:endParaRPr lang="en-US" altLang="ja-JP" dirty="0" smtClean="0">
              <a:solidFill>
                <a:srgbClr val="FFFFFF"/>
              </a:solidFill>
            </a:endParaRPr>
          </a:p>
          <a:p>
            <a:r>
              <a:rPr lang="ja-JP" altLang="en-US" dirty="0" smtClean="0">
                <a:solidFill>
                  <a:srgbClr val="FFFFFF"/>
                </a:solidFill>
              </a:rPr>
              <a:t>　駅数：</a:t>
            </a:r>
            <a:r>
              <a:rPr lang="en-US" altLang="ja-JP" dirty="0" smtClean="0">
                <a:solidFill>
                  <a:srgbClr val="FFFFFF"/>
                </a:solidFill>
              </a:rPr>
              <a:t>9</a:t>
            </a:r>
            <a:r>
              <a:rPr lang="ja-JP" altLang="en-US" dirty="0" smtClean="0">
                <a:solidFill>
                  <a:srgbClr val="FFFFFF"/>
                </a:solidFill>
              </a:rPr>
              <a:t>駅</a:t>
            </a:r>
          </a:p>
          <a:p>
            <a:r>
              <a:rPr lang="ja-JP" altLang="en-US" dirty="0" smtClean="0">
                <a:solidFill>
                  <a:srgbClr val="FFFFFF"/>
                </a:solidFill>
              </a:rPr>
              <a:t>　　　　（矢板・幸岡・柄堀・玉生・芦場・天頂・船生・西船生・新高徳）</a:t>
            </a:r>
          </a:p>
          <a:p>
            <a:r>
              <a:rPr lang="ja-JP" altLang="en-US" dirty="0">
                <a:solidFill>
                  <a:srgbClr val="FFFFFF"/>
                </a:solidFill>
              </a:rPr>
              <a:t>　</a:t>
            </a:r>
            <a:r>
              <a:rPr lang="ja-JP" altLang="en-US" dirty="0" smtClean="0">
                <a:solidFill>
                  <a:srgbClr val="FFFFFF"/>
                </a:solidFill>
              </a:rPr>
              <a:t>距離：</a:t>
            </a:r>
            <a:r>
              <a:rPr lang="en-US" altLang="ja-JP" dirty="0" smtClean="0">
                <a:solidFill>
                  <a:srgbClr val="FFFFFF"/>
                </a:solidFill>
              </a:rPr>
              <a:t>23.5㎞</a:t>
            </a:r>
          </a:p>
          <a:p>
            <a:r>
              <a:rPr lang="ja-JP" altLang="en-US" dirty="0">
                <a:solidFill>
                  <a:srgbClr val="FFFFFF"/>
                </a:solidFill>
              </a:rPr>
              <a:t>　</a:t>
            </a:r>
            <a:r>
              <a:rPr lang="ja-JP" altLang="en-US" dirty="0" smtClean="0">
                <a:solidFill>
                  <a:srgbClr val="FFFFFF"/>
                </a:solidFill>
              </a:rPr>
              <a:t>車両：蒸気機関車</a:t>
            </a:r>
            <a:r>
              <a:rPr lang="en-US" altLang="ja-JP" dirty="0" smtClean="0">
                <a:solidFill>
                  <a:srgbClr val="FFFFFF"/>
                </a:solidFill>
              </a:rPr>
              <a:t>3</a:t>
            </a:r>
            <a:r>
              <a:rPr lang="ja-JP" altLang="en-US" dirty="0" smtClean="0">
                <a:solidFill>
                  <a:srgbClr val="FFFFFF"/>
                </a:solidFill>
              </a:rPr>
              <a:t>両、客車</a:t>
            </a:r>
            <a:r>
              <a:rPr lang="en-US" altLang="ja-JP" dirty="0" smtClean="0">
                <a:solidFill>
                  <a:srgbClr val="FFFFFF"/>
                </a:solidFill>
              </a:rPr>
              <a:t>2</a:t>
            </a:r>
            <a:r>
              <a:rPr lang="ja-JP" altLang="en-US" dirty="0" smtClean="0">
                <a:solidFill>
                  <a:srgbClr val="FFFFFF"/>
                </a:solidFill>
              </a:rPr>
              <a:t>両、貸車</a:t>
            </a:r>
            <a:r>
              <a:rPr lang="en-US" altLang="ja-JP" dirty="0" smtClean="0">
                <a:solidFill>
                  <a:srgbClr val="FFFFFF"/>
                </a:solidFill>
              </a:rPr>
              <a:t>2</a:t>
            </a:r>
            <a:r>
              <a:rPr lang="ja-JP" altLang="en-US" dirty="0" smtClean="0">
                <a:solidFill>
                  <a:srgbClr val="FFFFFF"/>
                </a:solidFill>
              </a:rPr>
              <a:t>両</a:t>
            </a:r>
            <a:endParaRPr lang="en-US" altLang="ja-JP" dirty="0" smtClean="0">
              <a:solidFill>
                <a:srgbClr val="FFFFFF"/>
              </a:solidFill>
            </a:endParaRPr>
          </a:p>
          <a:p>
            <a:r>
              <a:rPr lang="ja-JP" altLang="en-US" dirty="0">
                <a:solidFill>
                  <a:srgbClr val="FFFFFF"/>
                </a:solidFill>
              </a:rPr>
              <a:t>　</a:t>
            </a:r>
            <a:r>
              <a:rPr lang="ja-JP" altLang="en-US" dirty="0" smtClean="0">
                <a:solidFill>
                  <a:srgbClr val="FFFFFF"/>
                </a:solidFill>
              </a:rPr>
              <a:t>年表：　　　　</a:t>
            </a:r>
            <a:endParaRPr lang="ja-JP" altLang="en-US" dirty="0">
              <a:solidFill>
                <a:srgbClr val="FFFFFF"/>
              </a:solidFill>
            </a:endParaRPr>
          </a:p>
        </p:txBody>
      </p:sp>
      <p:sp>
        <p:nvSpPr>
          <p:cNvPr id="20" name="テキスト ボックス 19"/>
          <p:cNvSpPr txBox="1"/>
          <p:nvPr/>
        </p:nvSpPr>
        <p:spPr>
          <a:xfrm>
            <a:off x="91440" y="3718679"/>
            <a:ext cx="2468880" cy="2862322"/>
          </a:xfrm>
          <a:prstGeom prst="rect">
            <a:avLst/>
          </a:prstGeom>
          <a:noFill/>
        </p:spPr>
        <p:txBody>
          <a:bodyPr wrap="square" rtlCol="0">
            <a:spAutoFit/>
          </a:bodyPr>
          <a:lstStyle/>
          <a:p>
            <a:r>
              <a:rPr lang="ja-JP" altLang="en-US" dirty="0" smtClean="0"/>
              <a:t>　</a:t>
            </a:r>
            <a:r>
              <a:rPr lang="ja-JP" altLang="ja-JP" dirty="0" smtClean="0">
                <a:latin typeface="HGPｺﾞｼｯｸM" panose="020B0600000000000000" pitchFamily="50" charset="-128"/>
                <a:ea typeface="HGPｺﾞｼｯｸM" panose="020B0600000000000000" pitchFamily="50" charset="-128"/>
              </a:rPr>
              <a:t>人々</a:t>
            </a:r>
            <a:r>
              <a:rPr lang="ja-JP" altLang="ja-JP" dirty="0">
                <a:latin typeface="HGPｺﾞｼｯｸM" panose="020B0600000000000000" pitchFamily="50" charset="-128"/>
                <a:ea typeface="HGPｺﾞｼｯｸM" panose="020B0600000000000000" pitchFamily="50" charset="-128"/>
              </a:rPr>
              <a:t>の移動手段だけでなく資源の運搬という重要な役割を果たしていたと考えられる。しかし、蒸気機関車による輸送の効率の悪さや高度経済成長期の産業構造の転換、自動車の普及といったものがあるのではないかと考えられる。　</a:t>
            </a:r>
          </a:p>
        </p:txBody>
      </p:sp>
      <p:sp>
        <p:nvSpPr>
          <p:cNvPr id="21" name="テキスト ボックス 20"/>
          <p:cNvSpPr txBox="1"/>
          <p:nvPr/>
        </p:nvSpPr>
        <p:spPr>
          <a:xfrm>
            <a:off x="-1" y="2046515"/>
            <a:ext cx="2690949" cy="1200329"/>
          </a:xfrm>
          <a:prstGeom prst="rect">
            <a:avLst/>
          </a:prstGeom>
          <a:noFill/>
        </p:spPr>
        <p:txBody>
          <a:bodyPr wrap="square" rtlCol="0">
            <a:spAutoFit/>
          </a:bodyPr>
          <a:lstStyle/>
          <a:p>
            <a:r>
              <a:rPr lang="ja-JP" altLang="en-US" dirty="0"/>
              <a:t>　</a:t>
            </a:r>
            <a:r>
              <a:rPr lang="ja-JP" altLang="ja-JP" dirty="0" smtClean="0">
                <a:latin typeface="HGPｺﾞｼｯｸM" panose="020B0600000000000000" pitchFamily="50" charset="-128"/>
                <a:ea typeface="HGPｺﾞｼｯｸM" panose="020B0600000000000000" pitchFamily="50" charset="-128"/>
              </a:rPr>
              <a:t>これら</a:t>
            </a:r>
            <a:r>
              <a:rPr lang="ja-JP" altLang="ja-JP" dirty="0">
                <a:latin typeface="HGPｺﾞｼｯｸM" panose="020B0600000000000000" pitchFamily="50" charset="-128"/>
                <a:ea typeface="HGPｺﾞｼｯｸM" panose="020B0600000000000000" pitchFamily="50" charset="-128"/>
              </a:rPr>
              <a:t>の地域では林業が盛んであり、また、沿線に鉱山や工場、発電所もあった</a:t>
            </a:r>
            <a:r>
              <a:rPr lang="ja-JP" altLang="ja-JP" dirty="0" smtClean="0">
                <a:latin typeface="HGPｺﾞｼｯｸM" panose="020B0600000000000000" pitchFamily="50" charset="-128"/>
                <a:ea typeface="HGPｺﾞｼｯｸM" panose="020B0600000000000000" pitchFamily="50" charset="-128"/>
              </a:rPr>
              <a:t>。</a:t>
            </a:r>
            <a:r>
              <a:rPr lang="ja-JP" altLang="ja-JP" dirty="0">
                <a:latin typeface="HGPｺﾞｼｯｸM" panose="020B0600000000000000" pitchFamily="50" charset="-128"/>
                <a:ea typeface="HGPｺﾞｼｯｸM" panose="020B0600000000000000" pitchFamily="50" charset="-128"/>
              </a:rPr>
              <a:t>　</a:t>
            </a:r>
          </a:p>
        </p:txBody>
      </p:sp>
    </p:spTree>
    <p:extLst>
      <p:ext uri="{BB962C8B-B14F-4D97-AF65-F5344CB8AC3E}">
        <p14:creationId xmlns:p14="http://schemas.microsoft.com/office/powerpoint/2010/main" val="3217442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62D5E5-7323-4FBD-8EC0-2DE99E30ED68}"/>
              </a:ext>
            </a:extLst>
          </p:cNvPr>
          <p:cNvSpPr>
            <a:spLocks noGrp="1"/>
          </p:cNvSpPr>
          <p:nvPr>
            <p:ph type="title"/>
          </p:nvPr>
        </p:nvSpPr>
        <p:spPr>
          <a:xfrm>
            <a:off x="0" y="1"/>
            <a:ext cx="12192000" cy="1378225"/>
          </a:xfrm>
        </p:spPr>
        <p:txBody>
          <a:bodyPr>
            <a:normAutofit/>
          </a:bodyPr>
          <a:lstStyle/>
          <a:p>
            <a:r>
              <a:rPr kumimoji="1" lang="ja-JP" altLang="en-US" sz="4800" dirty="0"/>
              <a:t>◦最後に</a:t>
            </a:r>
          </a:p>
        </p:txBody>
      </p:sp>
      <p:sp>
        <p:nvSpPr>
          <p:cNvPr id="3" name="コンテンツ プレースホルダー 2">
            <a:extLst>
              <a:ext uri="{FF2B5EF4-FFF2-40B4-BE49-F238E27FC236}">
                <a16:creationId xmlns:a16="http://schemas.microsoft.com/office/drawing/2014/main" id="{CFED54BB-BD6A-41C3-886E-C0A95A63587A}"/>
              </a:ext>
            </a:extLst>
          </p:cNvPr>
          <p:cNvSpPr>
            <a:spLocks noGrp="1"/>
          </p:cNvSpPr>
          <p:nvPr>
            <p:ph idx="1"/>
          </p:nvPr>
        </p:nvSpPr>
        <p:spPr>
          <a:xfrm>
            <a:off x="-1" y="1378226"/>
            <a:ext cx="12191999" cy="5479773"/>
          </a:xfrm>
        </p:spPr>
        <p:txBody>
          <a:bodyPr/>
          <a:lstStyle/>
          <a:p>
            <a:pPr marL="0" indent="0">
              <a:buNone/>
            </a:pPr>
            <a:r>
              <a:rPr lang="ja-JP" altLang="en-US" sz="3600" dirty="0"/>
              <a:t>◎リベラルアーツ同好会は誰でも活動可能！</a:t>
            </a:r>
            <a:endParaRPr kumimoji="1" lang="en-US" altLang="ja-JP" sz="3600" dirty="0"/>
          </a:p>
          <a:p>
            <a:pPr marL="0" indent="0">
              <a:buNone/>
            </a:pPr>
            <a:endParaRPr lang="en-US" altLang="ja-JP" dirty="0"/>
          </a:p>
          <a:p>
            <a:pPr marL="0" indent="0">
              <a:buNone/>
            </a:pPr>
            <a:endParaRPr kumimoji="1" lang="ja-JP" altLang="en-US" dirty="0"/>
          </a:p>
        </p:txBody>
      </p:sp>
      <p:sp>
        <p:nvSpPr>
          <p:cNvPr id="4" name="吹き出し: 角を丸めた四角形 3">
            <a:extLst>
              <a:ext uri="{FF2B5EF4-FFF2-40B4-BE49-F238E27FC236}">
                <a16:creationId xmlns:a16="http://schemas.microsoft.com/office/drawing/2014/main" id="{AF382798-CA43-4D6F-9185-333D3F7367E5}"/>
              </a:ext>
            </a:extLst>
          </p:cNvPr>
          <p:cNvSpPr/>
          <p:nvPr/>
        </p:nvSpPr>
        <p:spPr>
          <a:xfrm>
            <a:off x="828255" y="2080590"/>
            <a:ext cx="3889517" cy="1194999"/>
          </a:xfrm>
          <a:prstGeom prst="wedgeRoundRectCallout">
            <a:avLst>
              <a:gd name="adj1" fmla="val -67468"/>
              <a:gd name="adj2" fmla="val 50000"/>
              <a:gd name="adj3" fmla="val 16667"/>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5" name="吹き出し: 角を丸めた四角形 4">
            <a:extLst>
              <a:ext uri="{FF2B5EF4-FFF2-40B4-BE49-F238E27FC236}">
                <a16:creationId xmlns:a16="http://schemas.microsoft.com/office/drawing/2014/main" id="{409FD1A5-6059-4B7D-90A8-14D5B400BB9A}"/>
              </a:ext>
            </a:extLst>
          </p:cNvPr>
          <p:cNvSpPr/>
          <p:nvPr/>
        </p:nvSpPr>
        <p:spPr>
          <a:xfrm>
            <a:off x="7235686" y="5479772"/>
            <a:ext cx="3889516" cy="806867"/>
          </a:xfrm>
          <a:prstGeom prst="wedgeRoundRectCallout">
            <a:avLst>
              <a:gd name="adj1" fmla="val 72109"/>
              <a:gd name="adj2" fmla="val 60470"/>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6" name="吹き出し: 角を丸めた四角形 5">
            <a:extLst>
              <a:ext uri="{FF2B5EF4-FFF2-40B4-BE49-F238E27FC236}">
                <a16:creationId xmlns:a16="http://schemas.microsoft.com/office/drawing/2014/main" id="{F6D2221B-C2E3-47BB-B7D9-D4BFE1207C4E}"/>
              </a:ext>
            </a:extLst>
          </p:cNvPr>
          <p:cNvSpPr/>
          <p:nvPr/>
        </p:nvSpPr>
        <p:spPr>
          <a:xfrm>
            <a:off x="609600" y="3914724"/>
            <a:ext cx="4108172" cy="1378225"/>
          </a:xfrm>
          <a:prstGeom prst="wedgeRoundRectCallout">
            <a:avLst>
              <a:gd name="adj1" fmla="val -64742"/>
              <a:gd name="adj2" fmla="val 12500"/>
              <a:gd name="adj3" fmla="val 16667"/>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7" name="吹き出し: 角を丸めた四角形 6">
            <a:extLst>
              <a:ext uri="{FF2B5EF4-FFF2-40B4-BE49-F238E27FC236}">
                <a16:creationId xmlns:a16="http://schemas.microsoft.com/office/drawing/2014/main" id="{4B197C7F-5DCB-4953-9B1D-AF4C3B575ABA}"/>
              </a:ext>
            </a:extLst>
          </p:cNvPr>
          <p:cNvSpPr/>
          <p:nvPr/>
        </p:nvSpPr>
        <p:spPr>
          <a:xfrm>
            <a:off x="7414592" y="3892825"/>
            <a:ext cx="3796745" cy="1169503"/>
          </a:xfrm>
          <a:prstGeom prst="wedgeRoundRectCallout">
            <a:avLst>
              <a:gd name="adj1" fmla="val 73044"/>
              <a:gd name="adj2" fmla="val -43269"/>
              <a:gd name="adj3" fmla="val 16667"/>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8" name="吹き出し: 角を丸めた四角形 7">
            <a:extLst>
              <a:ext uri="{FF2B5EF4-FFF2-40B4-BE49-F238E27FC236}">
                <a16:creationId xmlns:a16="http://schemas.microsoft.com/office/drawing/2014/main" id="{DE3D7768-6AD2-40A3-A0C0-5156CC620494}"/>
              </a:ext>
            </a:extLst>
          </p:cNvPr>
          <p:cNvSpPr/>
          <p:nvPr/>
        </p:nvSpPr>
        <p:spPr>
          <a:xfrm>
            <a:off x="6831874" y="2305878"/>
            <a:ext cx="4379464" cy="1378225"/>
          </a:xfrm>
          <a:prstGeom prst="wedgeRoundRectCallout">
            <a:avLst>
              <a:gd name="adj1" fmla="val 69494"/>
              <a:gd name="adj2" fmla="val 27885"/>
              <a:gd name="adj3" fmla="val 16667"/>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9" name="テキスト ボックス 8">
            <a:extLst>
              <a:ext uri="{FF2B5EF4-FFF2-40B4-BE49-F238E27FC236}">
                <a16:creationId xmlns:a16="http://schemas.microsoft.com/office/drawing/2014/main" id="{93E6E756-DBAE-44AA-941F-FF57B629F3B0}"/>
              </a:ext>
            </a:extLst>
          </p:cNvPr>
          <p:cNvSpPr txBox="1"/>
          <p:nvPr/>
        </p:nvSpPr>
        <p:spPr>
          <a:xfrm>
            <a:off x="609600" y="4161179"/>
            <a:ext cx="4167811" cy="923330"/>
          </a:xfrm>
          <a:prstGeom prst="rect">
            <a:avLst/>
          </a:prstGeom>
          <a:noFill/>
        </p:spPr>
        <p:txBody>
          <a:bodyPr wrap="square" rtlCol="0">
            <a:spAutoFit/>
          </a:bodyPr>
          <a:lstStyle/>
          <a:p>
            <a:r>
              <a:rPr kumimoji="1" lang="ja-JP" altLang="en-US" dirty="0"/>
              <a:t>理系</a:t>
            </a:r>
            <a:r>
              <a:rPr kumimoji="1" lang="en-US" altLang="ja-JP" dirty="0"/>
              <a:t>×</a:t>
            </a:r>
            <a:r>
              <a:rPr lang="ja-JP" altLang="en-US" dirty="0"/>
              <a:t>演劇</a:t>
            </a:r>
            <a:r>
              <a:rPr kumimoji="1" lang="ja-JP" altLang="en-US" dirty="0"/>
              <a:t>部</a:t>
            </a:r>
            <a:endParaRPr kumimoji="1" lang="en-US" altLang="ja-JP" dirty="0"/>
          </a:p>
          <a:p>
            <a:endParaRPr lang="en-US" altLang="ja-JP" dirty="0"/>
          </a:p>
          <a:p>
            <a:r>
              <a:rPr lang="ja-JP" altLang="en-US" dirty="0"/>
              <a:t>部活動の大会が多くても大丈夫です！</a:t>
            </a:r>
            <a:endParaRPr kumimoji="1" lang="ja-JP" altLang="en-US" dirty="0"/>
          </a:p>
        </p:txBody>
      </p:sp>
      <p:sp>
        <p:nvSpPr>
          <p:cNvPr id="10" name="テキスト ボックス 9">
            <a:extLst>
              <a:ext uri="{FF2B5EF4-FFF2-40B4-BE49-F238E27FC236}">
                <a16:creationId xmlns:a16="http://schemas.microsoft.com/office/drawing/2014/main" id="{E61B9592-EAE5-4AFD-861A-4EFB3C5130B1}"/>
              </a:ext>
            </a:extLst>
          </p:cNvPr>
          <p:cNvSpPr txBox="1"/>
          <p:nvPr/>
        </p:nvSpPr>
        <p:spPr>
          <a:xfrm>
            <a:off x="980661" y="2238324"/>
            <a:ext cx="3518455" cy="923330"/>
          </a:xfrm>
          <a:prstGeom prst="rect">
            <a:avLst/>
          </a:prstGeom>
          <a:noFill/>
        </p:spPr>
        <p:txBody>
          <a:bodyPr wrap="square" rtlCol="0">
            <a:spAutoFit/>
          </a:bodyPr>
          <a:lstStyle/>
          <a:p>
            <a:r>
              <a:rPr kumimoji="1" lang="ja-JP" altLang="en-US" dirty="0"/>
              <a:t>理系</a:t>
            </a:r>
            <a:r>
              <a:rPr kumimoji="1" lang="en-US" altLang="ja-JP" dirty="0"/>
              <a:t>×</a:t>
            </a:r>
            <a:r>
              <a:rPr kumimoji="1" lang="ja-JP" altLang="en-US" dirty="0"/>
              <a:t>陸上部</a:t>
            </a:r>
            <a:endParaRPr kumimoji="1" lang="en-US" altLang="ja-JP" dirty="0"/>
          </a:p>
          <a:p>
            <a:endParaRPr lang="en-US" altLang="ja-JP" dirty="0"/>
          </a:p>
          <a:p>
            <a:r>
              <a:rPr kumimoji="1" lang="en-US" altLang="ja-JP" dirty="0"/>
              <a:t>3</a:t>
            </a:r>
            <a:r>
              <a:rPr kumimoji="1" lang="ja-JP" altLang="en-US" dirty="0"/>
              <a:t>年間両立して駆け抜けました！</a:t>
            </a:r>
          </a:p>
        </p:txBody>
      </p:sp>
      <p:sp>
        <p:nvSpPr>
          <p:cNvPr id="11" name="テキスト ボックス 10">
            <a:extLst>
              <a:ext uri="{FF2B5EF4-FFF2-40B4-BE49-F238E27FC236}">
                <a16:creationId xmlns:a16="http://schemas.microsoft.com/office/drawing/2014/main" id="{9296C1C7-8BED-4321-8978-73D3F4CE3E16}"/>
              </a:ext>
            </a:extLst>
          </p:cNvPr>
          <p:cNvSpPr txBox="1"/>
          <p:nvPr/>
        </p:nvSpPr>
        <p:spPr>
          <a:xfrm>
            <a:off x="6988629" y="2533325"/>
            <a:ext cx="4090188" cy="923330"/>
          </a:xfrm>
          <a:prstGeom prst="rect">
            <a:avLst/>
          </a:prstGeom>
          <a:noFill/>
        </p:spPr>
        <p:txBody>
          <a:bodyPr wrap="square" rtlCol="0">
            <a:spAutoFit/>
          </a:bodyPr>
          <a:lstStyle/>
          <a:p>
            <a:r>
              <a:rPr kumimoji="1" lang="ja-JP" altLang="en-US" dirty="0" smtClean="0"/>
              <a:t>文系</a:t>
            </a:r>
            <a:r>
              <a:rPr kumimoji="1" lang="en-US" altLang="ja-JP" dirty="0"/>
              <a:t>×</a:t>
            </a:r>
            <a:r>
              <a:rPr kumimoji="1" lang="ja-JP" altLang="en-US" dirty="0"/>
              <a:t>野球部</a:t>
            </a:r>
            <a:endParaRPr kumimoji="1" lang="en-US" altLang="ja-JP" dirty="0"/>
          </a:p>
          <a:p>
            <a:endParaRPr lang="en-US" altLang="ja-JP" dirty="0"/>
          </a:p>
          <a:p>
            <a:r>
              <a:rPr kumimoji="1" lang="ja-JP" altLang="en-US" dirty="0" smtClean="0"/>
              <a:t>自分のやりたいことを追究しました</a:t>
            </a:r>
            <a:r>
              <a:rPr kumimoji="1" lang="ja-JP" altLang="en-US" dirty="0"/>
              <a:t>！</a:t>
            </a:r>
          </a:p>
        </p:txBody>
      </p:sp>
      <p:sp>
        <p:nvSpPr>
          <p:cNvPr id="12" name="テキスト ボックス 11">
            <a:extLst>
              <a:ext uri="{FF2B5EF4-FFF2-40B4-BE49-F238E27FC236}">
                <a16:creationId xmlns:a16="http://schemas.microsoft.com/office/drawing/2014/main" id="{663F05DB-A9EC-4A80-B63B-F154F85BAE95}"/>
              </a:ext>
            </a:extLst>
          </p:cNvPr>
          <p:cNvSpPr txBox="1"/>
          <p:nvPr/>
        </p:nvSpPr>
        <p:spPr>
          <a:xfrm>
            <a:off x="7580243" y="3985084"/>
            <a:ext cx="3498574" cy="923330"/>
          </a:xfrm>
          <a:prstGeom prst="rect">
            <a:avLst/>
          </a:prstGeom>
          <a:noFill/>
        </p:spPr>
        <p:txBody>
          <a:bodyPr wrap="square" rtlCol="0">
            <a:spAutoFit/>
          </a:bodyPr>
          <a:lstStyle/>
          <a:p>
            <a:r>
              <a:rPr kumimoji="1" lang="ja-JP" altLang="en-US" dirty="0"/>
              <a:t>理系</a:t>
            </a:r>
            <a:r>
              <a:rPr kumimoji="1" lang="en-US" altLang="ja-JP" dirty="0"/>
              <a:t>×</a:t>
            </a:r>
            <a:r>
              <a:rPr kumimoji="1" lang="ja-JP" altLang="en-US" dirty="0"/>
              <a:t>英語同好会</a:t>
            </a:r>
            <a:endParaRPr kumimoji="1" lang="en-US" altLang="ja-JP" dirty="0"/>
          </a:p>
          <a:p>
            <a:endParaRPr lang="en-US" altLang="ja-JP" dirty="0"/>
          </a:p>
          <a:p>
            <a:r>
              <a:rPr kumimoji="1" lang="ja-JP" altLang="en-US" dirty="0"/>
              <a:t>同好会の掛け持ちもできます！</a:t>
            </a:r>
          </a:p>
        </p:txBody>
      </p:sp>
      <p:sp>
        <p:nvSpPr>
          <p:cNvPr id="13" name="テキスト ボックス 12">
            <a:extLst>
              <a:ext uri="{FF2B5EF4-FFF2-40B4-BE49-F238E27FC236}">
                <a16:creationId xmlns:a16="http://schemas.microsoft.com/office/drawing/2014/main" id="{838072A0-4B16-4289-A8A6-3EAD549CBDB6}"/>
              </a:ext>
            </a:extLst>
          </p:cNvPr>
          <p:cNvSpPr txBox="1"/>
          <p:nvPr/>
        </p:nvSpPr>
        <p:spPr>
          <a:xfrm>
            <a:off x="7414593" y="5698435"/>
            <a:ext cx="3412434" cy="369332"/>
          </a:xfrm>
          <a:prstGeom prst="rect">
            <a:avLst/>
          </a:prstGeom>
          <a:noFill/>
        </p:spPr>
        <p:txBody>
          <a:bodyPr wrap="square" rtlCol="0">
            <a:spAutoFit/>
          </a:bodyPr>
          <a:lstStyle/>
          <a:p>
            <a:r>
              <a:rPr kumimoji="1" lang="ja-JP" altLang="en-US" dirty="0"/>
              <a:t>フィールドワークって面白い！</a:t>
            </a:r>
          </a:p>
        </p:txBody>
      </p:sp>
      <p:sp>
        <p:nvSpPr>
          <p:cNvPr id="14" name="吹き出し: 角を丸めた四角形 13">
            <a:extLst>
              <a:ext uri="{FF2B5EF4-FFF2-40B4-BE49-F238E27FC236}">
                <a16:creationId xmlns:a16="http://schemas.microsoft.com/office/drawing/2014/main" id="{B20EFE7B-8009-40DB-8392-99A4B2A538B3}"/>
              </a:ext>
            </a:extLst>
          </p:cNvPr>
          <p:cNvSpPr/>
          <p:nvPr/>
        </p:nvSpPr>
        <p:spPr>
          <a:xfrm>
            <a:off x="298173" y="5698152"/>
            <a:ext cx="4326077" cy="588487"/>
          </a:xfrm>
          <a:prstGeom prst="wedgeRoundRectCallout">
            <a:avLst>
              <a:gd name="adj1" fmla="val -49159"/>
              <a:gd name="adj2" fmla="val 117015"/>
              <a:gd name="adj3" fmla="val 16667"/>
            </a:avLst>
          </a:prstGeom>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5" name="テキスト ボックス 14">
            <a:extLst>
              <a:ext uri="{FF2B5EF4-FFF2-40B4-BE49-F238E27FC236}">
                <a16:creationId xmlns:a16="http://schemas.microsoft.com/office/drawing/2014/main" id="{6D3BD474-FB1B-4343-985F-59E2A0B88D34}"/>
              </a:ext>
            </a:extLst>
          </p:cNvPr>
          <p:cNvSpPr txBox="1"/>
          <p:nvPr/>
        </p:nvSpPr>
        <p:spPr>
          <a:xfrm>
            <a:off x="533395" y="5813384"/>
            <a:ext cx="4184377" cy="369332"/>
          </a:xfrm>
          <a:prstGeom prst="rect">
            <a:avLst/>
          </a:prstGeom>
          <a:noFill/>
        </p:spPr>
        <p:txBody>
          <a:bodyPr wrap="square" rtlCol="0">
            <a:spAutoFit/>
          </a:bodyPr>
          <a:lstStyle/>
          <a:p>
            <a:r>
              <a:rPr kumimoji="1" lang="ja-JP" altLang="en-US" dirty="0"/>
              <a:t>誘われて途中参加したけど、楽しい！</a:t>
            </a:r>
          </a:p>
        </p:txBody>
      </p:sp>
    </p:spTree>
    <p:extLst>
      <p:ext uri="{BB962C8B-B14F-4D97-AF65-F5344CB8AC3E}">
        <p14:creationId xmlns:p14="http://schemas.microsoft.com/office/powerpoint/2010/main" val="283587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5A57C0BF-1501-4B1E-8002-7DBD89A40EF9}"/>
              </a:ext>
            </a:extLst>
          </p:cNvPr>
          <p:cNvSpPr>
            <a:spLocks noGrp="1"/>
          </p:cNvSpPr>
          <p:nvPr>
            <p:ph type="title"/>
          </p:nvPr>
        </p:nvSpPr>
        <p:spPr/>
        <p:txBody>
          <a:bodyPr/>
          <a:lstStyle/>
          <a:p>
            <a:pPr algn="ctr"/>
            <a:r>
              <a:rPr lang="ja-JP" altLang="en-US" dirty="0" smtClean="0"/>
              <a:t>ご清聴</a:t>
            </a:r>
            <a:r>
              <a:rPr lang="en-US" altLang="ja-JP" dirty="0"/>
              <a:t/>
            </a:r>
            <a:br>
              <a:rPr lang="en-US" altLang="ja-JP" dirty="0"/>
            </a:br>
            <a:r>
              <a:rPr lang="ja-JP" altLang="en-US" dirty="0"/>
              <a:t>ありがとうございました</a:t>
            </a:r>
            <a:r>
              <a:rPr lang="en-US" altLang="ja-JP" dirty="0"/>
              <a:t/>
            </a:r>
            <a:br>
              <a:rPr lang="en-US" altLang="ja-JP" dirty="0"/>
            </a:br>
            <a:endParaRPr lang="ja-JP" altLang="en-US" dirty="0"/>
          </a:p>
        </p:txBody>
      </p:sp>
      <p:sp>
        <p:nvSpPr>
          <p:cNvPr id="6" name="テキスト プレースホルダー 5">
            <a:extLst>
              <a:ext uri="{FF2B5EF4-FFF2-40B4-BE49-F238E27FC236}">
                <a16:creationId xmlns:a16="http://schemas.microsoft.com/office/drawing/2014/main" id="{C92F8DF4-4BE6-4C7E-B0B7-4B11C04BE46D}"/>
              </a:ext>
            </a:extLst>
          </p:cNvPr>
          <p:cNvSpPr>
            <a:spLocks noGrp="1"/>
          </p:cNvSpPr>
          <p:nvPr>
            <p:ph type="body" idx="1"/>
          </p:nvPr>
        </p:nvSpPr>
        <p:spPr/>
        <p:txBody>
          <a:bodyPr>
            <a:normAutofit/>
          </a:bodyPr>
          <a:lstStyle/>
          <a:p>
            <a:pPr algn="ctr"/>
            <a:r>
              <a:rPr lang="ja-JP" altLang="en-US" sz="4400">
                <a:solidFill>
                  <a:schemeClr val="tx1"/>
                </a:solidFill>
              </a:rPr>
              <a:t>矢</a:t>
            </a:r>
            <a:r>
              <a:rPr lang="ja-JP" altLang="en-US" sz="4400" smtClean="0">
                <a:solidFill>
                  <a:schemeClr val="tx1"/>
                </a:solidFill>
              </a:rPr>
              <a:t>板東高校で</a:t>
            </a:r>
            <a:r>
              <a:rPr lang="ja-JP" altLang="en-US" sz="4400" dirty="0">
                <a:solidFill>
                  <a:schemeClr val="tx1"/>
                </a:solidFill>
              </a:rPr>
              <a:t>お待ちしています</a:t>
            </a:r>
          </a:p>
        </p:txBody>
      </p:sp>
    </p:spTree>
    <p:extLst>
      <p:ext uri="{BB962C8B-B14F-4D97-AF65-F5344CB8AC3E}">
        <p14:creationId xmlns:p14="http://schemas.microsoft.com/office/powerpoint/2010/main" val="5729771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TotalTime>
  <Words>576</Words>
  <Application>Microsoft Office PowerPoint</Application>
  <PresentationFormat>ワイド画面</PresentationFormat>
  <Paragraphs>75</Paragraphs>
  <Slides>9</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9</vt:i4>
      </vt:variant>
    </vt:vector>
  </HeadingPairs>
  <TitlesOfParts>
    <vt:vector size="16" baseType="lpstr">
      <vt:lpstr>HGPｺﾞｼｯｸM</vt:lpstr>
      <vt:lpstr>游ゴシック</vt:lpstr>
      <vt:lpstr>游ゴシック Light</vt:lpstr>
      <vt:lpstr>游明朝</vt:lpstr>
      <vt:lpstr>Arial</vt:lpstr>
      <vt:lpstr>Times New Roman</vt:lpstr>
      <vt:lpstr>Office テーマ</vt:lpstr>
      <vt:lpstr>リベラルアーツ同好会</vt:lpstr>
      <vt:lpstr>◦リベラルアーツ同好会について</vt:lpstr>
      <vt:lpstr>◦3年生の活動</vt:lpstr>
      <vt:lpstr>◦3年生の活動</vt:lpstr>
      <vt:lpstr>PowerPoint プレゼンテーション</vt:lpstr>
      <vt:lpstr>◦過去の活動・実績</vt:lpstr>
      <vt:lpstr>PowerPoint プレゼンテーション</vt:lpstr>
      <vt:lpstr>◦最後に</vt:lpstr>
      <vt:lpstr>ご清聴 ありがとうございました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リベラルアーツ同好会</dc:title>
  <dc:creator>長島道明</dc:creator>
  <cp:lastModifiedBy>山家 翔</cp:lastModifiedBy>
  <cp:revision>33</cp:revision>
  <dcterms:created xsi:type="dcterms:W3CDTF">2021-08-06T10:24:30Z</dcterms:created>
  <dcterms:modified xsi:type="dcterms:W3CDTF">2021-08-17T04:08:49Z</dcterms:modified>
</cp:coreProperties>
</file>